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2" r:id="rId5"/>
    <p:sldId id="260" r:id="rId6"/>
    <p:sldId id="265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>
        <p:scale>
          <a:sx n="77" d="100"/>
          <a:sy n="77" d="100"/>
        </p:scale>
        <p:origin x="-139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340768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748883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748883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53285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ООД прикладное творчество в подготовительной группе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Составитель: 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Прибавкина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М.Н.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«Коврик»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учить детей делать коврик, переплетая бумажную основу полосками цветной бумаги.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продолжать учить детей сгибать квадратный лист бумаги пополам, совмещая углы и стороны и надрезать его полосками от линии сгиба;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творческий замысел, мелкую моторику, художественный вкус;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воспитывать усидчивость, внимание.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208375" y="39087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208375" y="13941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91672" y="764704"/>
            <a:ext cx="2952328" cy="38164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«Это что за простачок,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Лег у двери на бочок,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дороге, на пороге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Останавливает ноги?»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(ковер)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586814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121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88640"/>
            <a:ext cx="3384376" cy="26642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Плетение коврика из бумаги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8640"/>
            <a:ext cx="435552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212976"/>
            <a:ext cx="43744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616624" cy="19442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«Коврик плету из полосок бумажных, 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Видела коврик такой я однажды,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Яркими красками коврик горит, 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подружке его подарить»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5141979" cy="385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0"/>
            <a:ext cx="2448272" cy="3600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«Спешим мы коврик подарить, 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 интерьер Ваш обновить!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Пусть комнату он украшает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ваши ножки согревает!»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594015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4ff1c7f49dff63bdf644b7c93baaa46a030c5"/>
</p:tagLst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</TotalTime>
  <Words>86</Words>
  <Application>Microsoft Office PowerPoint</Application>
  <PresentationFormat>Экран (4:3)</PresentationFormat>
  <Paragraphs>16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Художественно-эстетическое развитие    ООД прикладное творчество в подготовительной группе                         Составитель:                               Прибавкина М.Н.</vt:lpstr>
      <vt:lpstr>Презентация PowerPoint</vt:lpstr>
      <vt:lpstr>«Это что за простачок, Лег у двери на бочок, На дороге, на пороге Останавливает ноги?» (ковер)</vt:lpstr>
      <vt:lpstr>Плетение коврика из бумаги</vt:lpstr>
      <vt:lpstr>«Коврик плету из полосок бумажных,  Видела коврик такой я однажды, Яркими красками коврик горит,  Можно подружке его подарить»</vt:lpstr>
      <vt:lpstr>«Спешим мы коврик подарить,  Чтоб интерьер Ваш обновить! Пусть комнату он украшает И ваши ножки согревает!»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Природа-это жизнь</dc:title>
  <dc:creator>obstinate</dc:creator>
  <dc:description>Шаблон презентации с сайта https://presentation-creation.ru/</dc:description>
  <cp:lastModifiedBy>Методический кабинет</cp:lastModifiedBy>
  <cp:revision>1185</cp:revision>
  <dcterms:created xsi:type="dcterms:W3CDTF">2018-02-25T09:09:03Z</dcterms:created>
  <dcterms:modified xsi:type="dcterms:W3CDTF">2021-04-13T05:40:30Z</dcterms:modified>
</cp:coreProperties>
</file>