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4" r:id="rId4"/>
    <p:sldId id="262" r:id="rId5"/>
    <p:sldId id="260" r:id="rId6"/>
    <p:sldId id="265" r:id="rId7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4583" autoAdjust="0"/>
  </p:normalViewPr>
  <p:slideViewPr>
    <p:cSldViewPr>
      <p:cViewPr>
        <p:scale>
          <a:sx n="77" d="100"/>
          <a:sy n="77" d="100"/>
        </p:scale>
        <p:origin x="-1397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340768"/>
            <a:ext cx="5897185" cy="1152128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179512" y="1988840"/>
            <a:ext cx="7488832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988840"/>
            <a:ext cx="7488832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568952" cy="532859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Художественно-эстетическое развитие</a:t>
            </a:r>
            <a:b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ООД прикладное творчество в подготовительной группе</a:t>
            </a:r>
            <a:b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Составитель: 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Прибавкина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М.Н.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одержимое 2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43924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Тема: «Коврик»</a:t>
            </a:r>
          </a:p>
          <a:p>
            <a:pPr algn="ctr">
              <a:buNone/>
            </a:pPr>
            <a:endParaRPr lang="ru-RU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Цель: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учить детей делать коврик, переплетая бумажную основу полосками цветной бумаги.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Задачи: 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продолжать учить детей сгибать квадратный лист бумаги пополам, совмещая углы и стороны и надрезать его полосками от линии сгиба;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развивать творческий замысел, мелкую моторику, художественный вкус;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воспитывать усидчивость, внимание.</a:t>
            </a:r>
          </a:p>
          <a:p>
            <a:pPr>
              <a:buFontTx/>
              <a:buChar char="-"/>
            </a:pP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1208375" y="390872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1208375" y="139412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91672" y="764704"/>
            <a:ext cx="2952328" cy="381642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«Это что за простачок,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Лег у двери на бочок,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дороге, на пороге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Останавливает ноги?»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(ковер)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5868144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1210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188640"/>
            <a:ext cx="3384376" cy="2664296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Плетение коврика из бумаги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88640"/>
            <a:ext cx="4355529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212976"/>
            <a:ext cx="4374488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75856" y="188640"/>
            <a:ext cx="5616624" cy="194421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«Коврик плету из полосок бумажных, 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Видела коврик такой я однажды,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Яркими красками коврик горит, 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Можно подружке его подарить»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060848"/>
            <a:ext cx="5141979" cy="385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2200" y="0"/>
            <a:ext cx="2448272" cy="36004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«Спешим мы коврик подарить, 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 интерьер Ваш обновить!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Пусть комнату он украшает</a:t>
            </a:r>
            <a:b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ваши ножки согревает!»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5940152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4ff1c7f49dff63bdf644b7c93baaa46a030c5"/>
</p:tagLst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2399</TotalTime>
  <Words>86</Words>
  <Application>Microsoft Office PowerPoint</Application>
  <PresentationFormat>Экран (4:3)</PresentationFormat>
  <Paragraphs>16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Художественно-эстетическое развитие    ООД прикладное творчество в подготовительной группе                         Составитель:                               Прибавкина М.Н.</vt:lpstr>
      <vt:lpstr>Презентация PowerPoint</vt:lpstr>
      <vt:lpstr>«Это что за простачок, Лег у двери на бочок, На дороге, на пороге Останавливает ноги?» (ковер)</vt:lpstr>
      <vt:lpstr>Плетение коврика из бумаги</vt:lpstr>
      <vt:lpstr>«Коврик плету из полосок бумажных,  Видела коврик такой я однажды, Яркими красками коврик горит,  Можно подружке его подарить»</vt:lpstr>
      <vt:lpstr>«Спешим мы коврик подарить,  Чтоб интерьер Ваш обновить! Пусть комнату он украшает И ваши ножки согревает!»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Природа-это жизнь</dc:title>
  <dc:creator>obstinate</dc:creator>
  <dc:description>Шаблон презентации с сайта https://presentation-creation.ru/</dc:description>
  <cp:lastModifiedBy>Методический кабинет</cp:lastModifiedBy>
  <cp:revision>1185</cp:revision>
  <dcterms:created xsi:type="dcterms:W3CDTF">2018-02-25T09:09:03Z</dcterms:created>
  <dcterms:modified xsi:type="dcterms:W3CDTF">2021-04-13T05:40:30Z</dcterms:modified>
</cp:coreProperties>
</file>