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6" r:id="rId2"/>
    <p:sldId id="263" r:id="rId3"/>
    <p:sldId id="264" r:id="rId4"/>
    <p:sldId id="262" r:id="rId5"/>
    <p:sldId id="260" r:id="rId6"/>
    <p:sldId id="265" r:id="rId7"/>
  </p:sldIdLst>
  <p:sldSz cx="9144000" cy="6858000" type="screen4x3"/>
  <p:notesSz cx="6858000" cy="9144000"/>
  <p:custDataLst>
    <p:tags r:id="rId10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374A"/>
    <a:srgbClr val="3399FF"/>
    <a:srgbClr val="666699"/>
    <a:srgbClr val="E590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 autoAdjust="0"/>
    <p:restoredTop sz="84583" autoAdjust="0"/>
  </p:normalViewPr>
  <p:slideViewPr>
    <p:cSldViewPr>
      <p:cViewPr>
        <p:scale>
          <a:sx n="77" d="100"/>
          <a:sy n="77" d="100"/>
        </p:scale>
        <p:origin x="-1397" y="-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8" d="100"/>
          <a:sy n="68" d="100"/>
        </p:scale>
        <p:origin x="-3492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6663A1-BE93-4F19-BCAE-33E954C20B2B}" type="datetimeFigureOut">
              <a:rPr lang="ru-RU" smtClean="0"/>
              <a:pPr/>
              <a:t>13.04.2021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0DF26E-F902-4582-B614-0C9EE35F21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32833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C0431-2448-4DC3-AF70-2785FBE2C445}" type="datetimeFigureOut">
              <a:rPr lang="ru-RU" smtClean="0"/>
              <a:pPr/>
              <a:t>13.04.2021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4341FE-AE5C-47F1-8FD8-47C4A673A8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119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6144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51720" y="1340768"/>
            <a:ext cx="5897185" cy="1152128"/>
          </a:xfrm>
        </p:spPr>
        <p:txBody>
          <a:bodyPr/>
          <a:lstStyle>
            <a:lvl1pPr>
              <a:defRPr b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 smtClean="0"/>
              <a:t>Образец</a:t>
            </a:r>
            <a:r>
              <a:rPr lang="en-US" dirty="0" smtClean="0"/>
              <a:t> </a:t>
            </a: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642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8804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3695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омер слайда 5"/>
          <p:cNvSpPr txBox="1">
            <a:spLocks/>
          </p:cNvSpPr>
          <p:nvPr userDrawn="1"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2339752" y="116632"/>
            <a:ext cx="6804248" cy="11508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10" name="Текст 2"/>
          <p:cNvSpPr>
            <a:spLocks noGrp="1"/>
          </p:cNvSpPr>
          <p:nvPr>
            <p:ph idx="1"/>
          </p:nvPr>
        </p:nvSpPr>
        <p:spPr>
          <a:xfrm>
            <a:off x="179512" y="1988840"/>
            <a:ext cx="7488832" cy="33123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3014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2060848"/>
            <a:ext cx="4320480" cy="4093915"/>
          </a:xfrm>
        </p:spPr>
        <p:txBody>
          <a:bodyPr/>
          <a:lstStyle>
            <a:lvl1pPr>
              <a:defRPr sz="2800"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 sz="2400">
                <a:solidFill>
                  <a:schemeClr val="accent1">
                    <a:lumMod val="75000"/>
                  </a:schemeClr>
                </a:solidFill>
              </a:defRPr>
            </a:lvl2pPr>
            <a:lvl3pPr>
              <a:defRPr sz="2000">
                <a:solidFill>
                  <a:schemeClr val="accent1">
                    <a:lumMod val="75000"/>
                  </a:schemeClr>
                </a:solidFill>
              </a:defRPr>
            </a:lvl3pPr>
            <a:lvl4pPr>
              <a:defRPr sz="1800">
                <a:solidFill>
                  <a:schemeClr val="accent1">
                    <a:lumMod val="75000"/>
                  </a:schemeClr>
                </a:solidFill>
              </a:defRPr>
            </a:lvl4pPr>
            <a:lvl5pPr>
              <a:defRPr sz="1800">
                <a:solidFill>
                  <a:schemeClr val="accent1">
                    <a:lumMod val="7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4008" y="2071389"/>
            <a:ext cx="4320480" cy="4093915"/>
          </a:xfrm>
        </p:spPr>
        <p:txBody>
          <a:bodyPr/>
          <a:lstStyle>
            <a:lvl1pPr>
              <a:defRPr sz="2800"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 sz="2400">
                <a:solidFill>
                  <a:schemeClr val="accent1">
                    <a:lumMod val="75000"/>
                  </a:schemeClr>
                </a:solidFill>
              </a:defRPr>
            </a:lvl2pPr>
            <a:lvl3pPr>
              <a:defRPr sz="2000">
                <a:solidFill>
                  <a:schemeClr val="accent1">
                    <a:lumMod val="75000"/>
                  </a:schemeClr>
                </a:solidFill>
              </a:defRPr>
            </a:lvl3pPr>
            <a:lvl4pPr>
              <a:defRPr sz="1800">
                <a:solidFill>
                  <a:schemeClr val="accent1">
                    <a:lumMod val="75000"/>
                  </a:schemeClr>
                </a:solidFill>
              </a:defRPr>
            </a:lvl4pPr>
            <a:lvl5pPr>
              <a:defRPr sz="1800">
                <a:solidFill>
                  <a:schemeClr val="accent1">
                    <a:lumMod val="7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13.04.2021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339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799" y="4406900"/>
            <a:ext cx="5722913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71799" y="2906713"/>
            <a:ext cx="5722913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654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916832"/>
            <a:ext cx="4176464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51520" y="2556594"/>
            <a:ext cx="4176464" cy="3951288"/>
          </a:xfrm>
        </p:spPr>
        <p:txBody>
          <a:bodyPr/>
          <a:lstStyle>
            <a:lvl1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16016" y="1934294"/>
            <a:ext cx="4248472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6016" y="2574056"/>
            <a:ext cx="4248472" cy="3951288"/>
          </a:xfrm>
        </p:spPr>
        <p:txBody>
          <a:bodyPr/>
          <a:lstStyle>
            <a:lvl1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1375310" y="6410896"/>
            <a:ext cx="1215489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13.04.2021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154184" y="6356350"/>
            <a:ext cx="1649592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471310" y="6356350"/>
            <a:ext cx="1215489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933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13.04.2021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457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13.04.2021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95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3622"/>
            <a:ext cx="3008313" cy="921478"/>
          </a:xfr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63888" y="1916832"/>
            <a:ext cx="5111750" cy="4353347"/>
          </a:xfrm>
        </p:spPr>
        <p:txBody>
          <a:bodyPr/>
          <a:lstStyle>
            <a:lvl1pPr>
              <a:defRPr sz="3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8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13.04.2021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8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13.04.2021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605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presentation-creation.ru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9752" y="116632"/>
            <a:ext cx="6804248" cy="11508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512" y="1988840"/>
            <a:ext cx="7488832" cy="33123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hlinkClick r:id="rId14"/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272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1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accent1">
              <a:lumMod val="75000"/>
            </a:schemeClr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620688"/>
            <a:ext cx="8568952" cy="5328592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Художественно-эстетическое развитие</a:t>
            </a:r>
            <a:b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ООД прикладное творчество в подготовительной группе</a:t>
            </a:r>
            <a:b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Составитель: </a:t>
            </a:r>
            <a:b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</a:t>
            </a:r>
            <a:r>
              <a:rPr lang="ru-RU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Прибавкина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М.Н.</a:t>
            </a:r>
            <a:endParaRPr lang="ru-RU" sz="2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787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Содержимое 22"/>
          <p:cNvSpPr>
            <a:spLocks noGrp="1"/>
          </p:cNvSpPr>
          <p:nvPr>
            <p:ph idx="1"/>
          </p:nvPr>
        </p:nvSpPr>
        <p:spPr>
          <a:xfrm>
            <a:off x="179512" y="908720"/>
            <a:ext cx="8712968" cy="439248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Тема: «Коврик»</a:t>
            </a:r>
          </a:p>
          <a:p>
            <a:pPr algn="ctr">
              <a:buNone/>
            </a:pPr>
            <a:endParaRPr lang="ru-RU" sz="28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None/>
            </a:pP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Цель: 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учить детей делать коврик, переплетая бумажную основу полосками цветной бумаги.</a:t>
            </a:r>
          </a:p>
          <a:p>
            <a:pPr>
              <a:buNone/>
            </a:pP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Задачи: </a:t>
            </a:r>
          </a:p>
          <a:p>
            <a:pPr>
              <a:buFontTx/>
              <a:buChar char="-"/>
            </a:pP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продолжать учить детей сгибать квадратный лист бумаги пополам, совмещая углы и стороны и надрезать его полосками от линии сгиба;</a:t>
            </a:r>
          </a:p>
          <a:p>
            <a:pPr>
              <a:buFontTx/>
              <a:buChar char="-"/>
            </a:pP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развивать творческий замысел, мелкую моторику, художественный вкус;</a:t>
            </a:r>
          </a:p>
          <a:p>
            <a:pPr>
              <a:buFontTx/>
              <a:buChar char="-"/>
            </a:pP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воспитывать усидчивость, внимание.</a:t>
            </a:r>
          </a:p>
          <a:p>
            <a:pPr>
              <a:buFontTx/>
              <a:buChar char="-"/>
            </a:pPr>
            <a:endParaRPr lang="ru-RU" sz="2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6" name="Text Box 255"/>
          <p:cNvSpPr txBox="1">
            <a:spLocks noChangeArrowheads="1"/>
          </p:cNvSpPr>
          <p:nvPr/>
        </p:nvSpPr>
        <p:spPr bwMode="gray">
          <a:xfrm>
            <a:off x="1208375" y="3908726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4</a:t>
            </a:r>
          </a:p>
        </p:txBody>
      </p:sp>
      <p:sp>
        <p:nvSpPr>
          <p:cNvPr id="30" name="Text Box 259"/>
          <p:cNvSpPr txBox="1">
            <a:spLocks noChangeArrowheads="1"/>
          </p:cNvSpPr>
          <p:nvPr/>
        </p:nvSpPr>
        <p:spPr bwMode="gray">
          <a:xfrm>
            <a:off x="1208375" y="1394126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343024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191672" y="764704"/>
            <a:ext cx="2952328" cy="3816424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«Это что за простачок,</a:t>
            </a:r>
            <a:b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Лег у двери на бочок,</a:t>
            </a:r>
            <a:b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На дороге, на пороге</a:t>
            </a:r>
            <a:b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Останавливает ноги?»</a:t>
            </a:r>
            <a:b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(ковер)</a:t>
            </a:r>
            <a:endParaRPr lang="ru-RU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764704"/>
            <a:ext cx="5868144" cy="4509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512103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71600" y="188640"/>
            <a:ext cx="3384376" cy="2664296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Плетение коврика из бумаги</a:t>
            </a:r>
            <a:endParaRPr lang="ru-RU" sz="3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88640"/>
            <a:ext cx="4355529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3212976"/>
            <a:ext cx="4374488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327822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75856" y="188640"/>
            <a:ext cx="5616624" cy="1944216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«Коврик плету из полосок бумажных, </a:t>
            </a:r>
            <a:b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Видела коврик такой я однажды,</a:t>
            </a:r>
            <a:b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Яркими красками коврик горит, </a:t>
            </a:r>
            <a:b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Можно подружке его подарить»</a:t>
            </a:r>
            <a:endParaRPr lang="ru-RU" sz="24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060848"/>
            <a:ext cx="5141979" cy="38564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400859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72200" y="0"/>
            <a:ext cx="2448272" cy="3600400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«Спешим мы коврик подарить, </a:t>
            </a:r>
            <a:b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Чтоб интерьер Ваш обновить!</a:t>
            </a:r>
            <a:b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Пусть комнату он украшает</a:t>
            </a:r>
            <a:b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И ваши ножки согревает!»</a:t>
            </a:r>
            <a:endParaRPr lang="ru-RU" sz="24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412776"/>
            <a:ext cx="5940152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54ff1c7f49dff63bdf644b7c93baaa46a030c5"/>
</p:tagLst>
</file>

<file path=ppt/theme/theme1.xml><?xml version="1.0" encoding="utf-8"?>
<a:theme xmlns:a="http://schemas.openxmlformats.org/drawingml/2006/main" name="Тема Office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2399</TotalTime>
  <Words>86</Words>
  <Application>Microsoft Office PowerPoint</Application>
  <PresentationFormat>Экран (4:3)</PresentationFormat>
  <Paragraphs>16</Paragraphs>
  <Slides>6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Художественно-эстетическое развитие    ООД прикладное творчество в подготовительной группе                         Составитель:                               Прибавкина М.Н.</vt:lpstr>
      <vt:lpstr>Презентация PowerPoint</vt:lpstr>
      <vt:lpstr>«Это что за простачок, Лег у двери на бочок, На дороге, на пороге Останавливает ноги?» (ковер)</vt:lpstr>
      <vt:lpstr>Плетение коврика из бумаги</vt:lpstr>
      <vt:lpstr>«Коврик плету из полосок бумажных,  Видела коврик такой я однажды, Яркими красками коврик горит,  Можно подружке его подарить»</vt:lpstr>
      <vt:lpstr>«Спешим мы коврик подарить,  Чтоб интерьер Ваш обновить! Пусть комнату он украшает И ваши ножки согревает!»</vt:lpstr>
    </vt:vector>
  </TitlesOfParts>
  <Company>presentation-creation.ru</Company>
  <LinksUpToDate>false</LinksUpToDate>
  <SharedDoc>false</SharedDoc>
  <HyperlinkBase>https://presentation-creation.ru/powerpoint-templates.html</HyperlinkBase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Природа-это жизнь</dc:title>
  <dc:creator>obstinate</dc:creator>
  <dc:description>Шаблон презентации с сайта https://presentation-creation.ru/</dc:description>
  <cp:lastModifiedBy>Методический кабинет</cp:lastModifiedBy>
  <cp:revision>1185</cp:revision>
  <dcterms:created xsi:type="dcterms:W3CDTF">2018-02-25T09:09:03Z</dcterms:created>
  <dcterms:modified xsi:type="dcterms:W3CDTF">2021-04-13T05:40:30Z</dcterms:modified>
</cp:coreProperties>
</file>