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78" r:id="rId3"/>
    <p:sldId id="256" r:id="rId4"/>
    <p:sldId id="257" r:id="rId5"/>
    <p:sldId id="259" r:id="rId6"/>
    <p:sldId id="263" r:id="rId7"/>
    <p:sldId id="265" r:id="rId8"/>
    <p:sldId id="262" r:id="rId9"/>
    <p:sldId id="261" r:id="rId10"/>
    <p:sldId id="269" r:id="rId11"/>
    <p:sldId id="267" r:id="rId12"/>
    <p:sldId id="273" r:id="rId13"/>
    <p:sldId id="275" r:id="rId14"/>
    <p:sldId id="274" r:id="rId15"/>
    <p:sldId id="268" r:id="rId16"/>
    <p:sldId id="277" r:id="rId17"/>
    <p:sldId id="27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6C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7" d="100"/>
          <a:sy n="87" d="100"/>
        </p:scale>
        <p:origin x="-1253" y="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362F-CB04-4E3C-A514-FCEB9D4C8186}" type="datetimeFigureOut">
              <a:rPr lang="ru-RU" smtClean="0"/>
              <a:t>06.05.2021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B61F0-8CBD-4A6F-9E03-A287C82F1D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430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362F-CB04-4E3C-A514-FCEB9D4C8186}" type="datetimeFigureOut">
              <a:rPr lang="ru-RU" smtClean="0"/>
              <a:t>06.05.2021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B61F0-8CBD-4A6F-9E03-A287C82F1D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205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362F-CB04-4E3C-A514-FCEB9D4C8186}" type="datetimeFigureOut">
              <a:rPr lang="ru-RU" smtClean="0"/>
              <a:t>06.05.2021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B61F0-8CBD-4A6F-9E03-A287C82F1D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654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362F-CB04-4E3C-A514-FCEB9D4C8186}" type="datetimeFigureOut">
              <a:rPr lang="ru-RU" smtClean="0"/>
              <a:t>06.05.2021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B61F0-8CBD-4A6F-9E03-A287C82F1D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299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362F-CB04-4E3C-A514-FCEB9D4C8186}" type="datetimeFigureOut">
              <a:rPr lang="ru-RU" smtClean="0"/>
              <a:t>06.05.2021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B61F0-8CBD-4A6F-9E03-A287C82F1D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488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362F-CB04-4E3C-A514-FCEB9D4C8186}" type="datetimeFigureOut">
              <a:rPr lang="ru-RU" smtClean="0"/>
              <a:t>06.05.2021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B61F0-8CBD-4A6F-9E03-A287C82F1D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613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362F-CB04-4E3C-A514-FCEB9D4C8186}" type="datetimeFigureOut">
              <a:rPr lang="ru-RU" smtClean="0"/>
              <a:t>06.05.2021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B61F0-8CBD-4A6F-9E03-A287C82F1D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175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362F-CB04-4E3C-A514-FCEB9D4C8186}" type="datetimeFigureOut">
              <a:rPr lang="ru-RU" smtClean="0"/>
              <a:t>06.05.2021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B61F0-8CBD-4A6F-9E03-A287C82F1D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182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362F-CB04-4E3C-A514-FCEB9D4C8186}" type="datetimeFigureOut">
              <a:rPr lang="ru-RU" smtClean="0"/>
              <a:t>06.05.2021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B61F0-8CBD-4A6F-9E03-A287C82F1D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3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362F-CB04-4E3C-A514-FCEB9D4C8186}" type="datetimeFigureOut">
              <a:rPr lang="ru-RU" smtClean="0"/>
              <a:t>06.05.2021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B61F0-8CBD-4A6F-9E03-A287C82F1D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813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362F-CB04-4E3C-A514-FCEB9D4C8186}" type="datetimeFigureOut">
              <a:rPr lang="ru-RU" smtClean="0"/>
              <a:t>06.05.2021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B61F0-8CBD-4A6F-9E03-A287C82F1D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103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C362F-CB04-4E3C-A514-FCEB9D4C8186}" type="datetimeFigureOut">
              <a:rPr lang="ru-RU" smtClean="0"/>
              <a:t>06.05.2021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B61F0-8CBD-4A6F-9E03-A287C82F1D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692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</a:t>
            </a:r>
            <a:b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№3 «Светлячок»</a:t>
            </a:r>
            <a:endParaRPr lang="ru-RU" sz="18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79712" y="1484784"/>
            <a:ext cx="5760640" cy="2469951"/>
          </a:xfrm>
        </p:spPr>
        <p:txBody>
          <a:bodyPr>
            <a:normAutofit/>
          </a:bodyPr>
          <a:lstStyle/>
          <a:p>
            <a:pPr algn="ctr"/>
            <a:r>
              <a:rPr lang="ru-RU" sz="2800" i="1" dirty="0" smtClean="0">
                <a:solidFill>
                  <a:srgbClr val="0A6C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Физкультурное развлечение для детей младшей и </a:t>
            </a:r>
            <a:r>
              <a:rPr lang="ru-RU" sz="2800" i="1" dirty="0" smtClean="0">
                <a:solidFill>
                  <a:srgbClr val="0A6C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средней группы </a:t>
            </a:r>
            <a:endParaRPr lang="ru-RU" sz="2800" i="1" dirty="0" smtClean="0">
              <a:solidFill>
                <a:srgbClr val="0A6C1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i="1" dirty="0" smtClean="0">
                <a:solidFill>
                  <a:srgbClr val="0A6C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поисках Весны</a:t>
            </a:r>
            <a:r>
              <a:rPr lang="ru-RU" sz="2800" i="1" dirty="0" smtClean="0">
                <a:solidFill>
                  <a:srgbClr val="0A6C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i="1" dirty="0">
              <a:solidFill>
                <a:srgbClr val="0A6C1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06092" y="5805264"/>
            <a:ext cx="4041775" cy="639762"/>
          </a:xfrm>
        </p:spPr>
        <p:txBody>
          <a:bodyPr>
            <a:noAutofit/>
          </a:bodyPr>
          <a:lstStyle/>
          <a:p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Составитель: инструктор физического воспитания Ознобихина Н.В.</a:t>
            </a:r>
            <a:endParaRPr lang="ru-RU" sz="2000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57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35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6592931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3275856" y="5517232"/>
            <a:ext cx="5076056" cy="1215826"/>
          </a:xfrm>
        </p:spPr>
        <p:txBody>
          <a:bodyPr>
            <a:normAutofit fontScale="47500" lnSpcReduction="20000"/>
          </a:bodyPr>
          <a:lstStyle/>
          <a:p>
            <a:r>
              <a:rPr lang="ru-RU" sz="51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 колокольчики звонили?</a:t>
            </a:r>
          </a:p>
          <a:p>
            <a:endParaRPr lang="ru-RU" sz="51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1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меня вы разбудили.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35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b="24070"/>
          <a:stretch/>
        </p:blipFill>
        <p:spPr>
          <a:xfrm>
            <a:off x="96636" y="188640"/>
            <a:ext cx="466027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834564" y="1124744"/>
            <a:ext cx="4041775" cy="639762"/>
          </a:xfrm>
        </p:spPr>
        <p:txBody>
          <a:bodyPr/>
          <a:lstStyle/>
          <a:p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Массаж рук «Белочка»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6" b="5167"/>
          <a:stretch/>
        </p:blipFill>
        <p:spPr bwMode="auto">
          <a:xfrm>
            <a:off x="4611203" y="2708920"/>
            <a:ext cx="4488498" cy="4032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3801813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Сидит белочка в тележке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Продает свои орешки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Лисичке сестричке, воробью, </a:t>
            </a:r>
            <a:endParaRPr lang="ru-RU" sz="2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Синичке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68659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35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103439" cy="81376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Игровое упражнение 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«Соберем белочке орешки»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9"/>
          <a:stretch/>
        </p:blipFill>
        <p:spPr>
          <a:xfrm>
            <a:off x="107504" y="116632"/>
            <a:ext cx="4536504" cy="4638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2725896"/>
            <a:ext cx="4407349" cy="41174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927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00"/>
          <a:stretch/>
        </p:blipFill>
        <p:spPr bwMode="auto">
          <a:xfrm>
            <a:off x="179512" y="188640"/>
            <a:ext cx="4131291" cy="3816424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188640"/>
            <a:ext cx="5050904" cy="162880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effectLst>
            <a:glow rad="139700">
              <a:schemeClr val="accent6">
                <a:satMod val="175000"/>
                <a:alpha val="40000"/>
              </a:schemeClr>
            </a:glow>
            <a:softEdge rad="63500"/>
          </a:effectLst>
        </p:spPr>
        <p:txBody>
          <a:bodyPr>
            <a:normAutofit/>
          </a:bodyPr>
          <a:lstStyle/>
          <a:p>
            <a:pPr algn="l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-Солнышко до нас долго добиралось </a:t>
            </a:r>
            <a:b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лучи тепла раздарило.</a:t>
            </a:r>
            <a:b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Надо солнце выручать </a:t>
            </a:r>
            <a:b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Нашему доброму другу помогать.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556" y="1988840"/>
            <a:ext cx="4767242" cy="4572508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167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8" r="7876"/>
          <a:stretch/>
        </p:blipFill>
        <p:spPr bwMode="auto">
          <a:xfrm>
            <a:off x="179512" y="476672"/>
            <a:ext cx="4509221" cy="5161017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699792" y="476672"/>
            <a:ext cx="4032448" cy="1215826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effectLst>
            <a:glow rad="139700">
              <a:schemeClr val="accent6">
                <a:satMod val="175000"/>
                <a:alpha val="40000"/>
              </a:schemeClr>
            </a:glow>
            <a:softEdge rad="63500"/>
          </a:effectLst>
        </p:spPr>
        <p:txBody>
          <a:bodyPr>
            <a:noAutofit/>
          </a:bodyPr>
          <a:lstStyle/>
          <a:p>
            <a:pPr algn="ctr"/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развитие мелкой моторики «Лучики для Солнышка»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Объект 14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6" b="-3072"/>
          <a:stretch/>
        </p:blipFill>
        <p:spPr>
          <a:xfrm>
            <a:off x="5085795" y="1916832"/>
            <a:ext cx="4057314" cy="5078046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371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35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1" name="Объект 10"/>
          <p:cNvSpPr>
            <a:spLocks noGrp="1"/>
          </p:cNvSpPr>
          <p:nvPr>
            <p:ph sz="quarter" idx="4"/>
          </p:nvPr>
        </p:nvSpPr>
        <p:spPr>
          <a:xfrm>
            <a:off x="-396552" y="260648"/>
            <a:ext cx="4041775" cy="3951288"/>
          </a:xfrm>
        </p:spPr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51"/>
          <a:stretch/>
        </p:blipFill>
        <p:spPr bwMode="auto">
          <a:xfrm>
            <a:off x="117019" y="64102"/>
            <a:ext cx="4860032" cy="5630116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87" b="14939"/>
          <a:stretch/>
        </p:blipFill>
        <p:spPr bwMode="auto">
          <a:xfrm>
            <a:off x="5004047" y="1549066"/>
            <a:ext cx="4023645" cy="5277033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59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400600" cy="6150668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80112" y="5251625"/>
            <a:ext cx="4572000" cy="9048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-Всех ребят благодарю </a:t>
            </a:r>
          </a:p>
          <a:p>
            <a:pPr>
              <a:spcBef>
                <a:spcPct val="20000"/>
              </a:spcBef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гостинцы вам дарю.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80112" y="1204010"/>
            <a:ext cx="36833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помогли Старичку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Лесовичку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найти Весну и разбудить лесных жителей.</a:t>
            </a:r>
          </a:p>
        </p:txBody>
      </p:sp>
    </p:spTree>
    <p:extLst>
      <p:ext uri="{BB962C8B-B14F-4D97-AF65-F5344CB8AC3E}">
        <p14:creationId xmlns:p14="http://schemas.microsoft.com/office/powerpoint/2010/main" val="329101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-324544" y="4005064"/>
            <a:ext cx="5040560" cy="2079922"/>
          </a:xfrm>
        </p:spPr>
        <p:txBody>
          <a:bodyPr>
            <a:noAutofit/>
          </a:bodyPr>
          <a:lstStyle/>
          <a:p>
            <a:pPr algn="ctr"/>
            <a:r>
              <a:rPr lang="ru-RU" sz="4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было весело!</a:t>
            </a:r>
          </a:p>
          <a:p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Объект 15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3" b="2877"/>
          <a:stretch/>
        </p:blipFill>
        <p:spPr>
          <a:xfrm>
            <a:off x="4355976" y="2708920"/>
            <a:ext cx="4743097" cy="4149080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7" name="Объект 16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1" b="6828"/>
          <a:stretch/>
        </p:blipFill>
        <p:spPr>
          <a:xfrm>
            <a:off x="179512" y="188640"/>
            <a:ext cx="5839179" cy="3744416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09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8229600" cy="4824536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/>
              <a:t/>
            </a:r>
            <a:br>
              <a:rPr lang="ru-RU" sz="2000" dirty="0"/>
            </a:br>
            <a:r>
              <a:rPr lang="ru-RU" sz="27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7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•Воспитывать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бережное отношение к природе.</a:t>
            </a:r>
            <a:b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•Закреплять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о сезонных явлениях природы, о животных.</a:t>
            </a:r>
            <a:b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•Развивать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речь, воображение, творческие способности.</a:t>
            </a:r>
            <a:b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•Формировать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ритма, координацию движений.</a:t>
            </a:r>
            <a:b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•Развивать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мышечный аппарат, артикуляционный аппарат и </a:t>
            </a: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мелкую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моторику рук.</a:t>
            </a:r>
            <a:b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•Развивать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совершенствовать коммуникативные навыки.</a:t>
            </a:r>
            <a:b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•Закрепить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выполнять основные виды движений: бег, ходьба в колонне по одному, прыжки, лазание, ходьба по ограниченной поверхности, выполнять построение в колонну, в круг.</a:t>
            </a:r>
            <a:b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•Закреплять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действовать по сигналу.</a:t>
            </a:r>
            <a:b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194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35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" y="0"/>
            <a:ext cx="9144000" cy="685800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23528" y="1412776"/>
            <a:ext cx="4041775" cy="639762"/>
          </a:xfrm>
        </p:spPr>
        <p:txBody>
          <a:bodyPr>
            <a:noAutofit/>
          </a:bodyPr>
          <a:lstStyle/>
          <a:p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получили письмо от старичка </a:t>
            </a:r>
            <a:r>
              <a:rPr lang="ru-RU" i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Лесовичка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отправляются в путешествие.</a:t>
            </a:r>
            <a:endParaRPr lang="ru-RU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932" y="1457553"/>
            <a:ext cx="5616624" cy="5400447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236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753" y="4735423"/>
            <a:ext cx="4248472" cy="1143000"/>
          </a:xfrm>
        </p:spPr>
        <p:txBody>
          <a:bodyPr>
            <a:noAutofit/>
          </a:bodyPr>
          <a:lstStyle/>
          <a:p>
            <a:pPr algn="l"/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Старичок </a:t>
            </a:r>
            <a:r>
              <a:rPr lang="ru-RU" sz="24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Лесовичек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дети спешат на помощь лесным зверям и Весне .</a:t>
            </a:r>
            <a:endParaRPr lang="ru-RU" sz="24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39" y="188640"/>
            <a:ext cx="4705301" cy="4551510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33" r="17999"/>
          <a:stretch/>
        </p:blipFill>
        <p:spPr bwMode="auto">
          <a:xfrm>
            <a:off x="5111552" y="1945427"/>
            <a:ext cx="4032448" cy="4841405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009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98"/>
            <a:ext cx="9144000" cy="6870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" t="23095" r="4700" b="33888"/>
          <a:stretch/>
        </p:blipFill>
        <p:spPr>
          <a:xfrm>
            <a:off x="1874471" y="2424544"/>
            <a:ext cx="7090017" cy="4433455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86125" y="0"/>
            <a:ext cx="4572000" cy="29546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вами мы пойдем гулять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лес зверушек пробуждать.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этот лес - не просто лес,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лес - страна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чудес.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2869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35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" y="0"/>
            <a:ext cx="9144000" cy="685800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86869" y="-675456"/>
            <a:ext cx="4464496" cy="2880320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Times New Roman"/>
              </a:rPr>
              <a:t>Зазывали мы весну:</a:t>
            </a:r>
          </a:p>
          <a:p>
            <a:r>
              <a:rPr lang="ru-RU" i="1" dirty="0" smtClean="0">
                <a:solidFill>
                  <a:srgbClr val="002060"/>
                </a:solidFill>
                <a:latin typeface="Times New Roman"/>
              </a:rPr>
              <a:t>Весна</a:t>
            </a:r>
            <a:r>
              <a:rPr lang="ru-RU" i="1" dirty="0">
                <a:solidFill>
                  <a:srgbClr val="002060"/>
                </a:solidFill>
                <a:latin typeface="Times New Roman"/>
              </a:rPr>
              <a:t>, весна красная! </a:t>
            </a:r>
            <a:endParaRPr lang="ru-RU" i="1" dirty="0" smtClean="0">
              <a:solidFill>
                <a:srgbClr val="002060"/>
              </a:solidFill>
              <a:latin typeface="Times New Roman"/>
            </a:endParaRPr>
          </a:p>
          <a:p>
            <a:r>
              <a:rPr lang="ru-RU" i="1" dirty="0" smtClean="0">
                <a:solidFill>
                  <a:srgbClr val="002060"/>
                </a:solidFill>
                <a:latin typeface="Times New Roman"/>
              </a:rPr>
              <a:t>Приди</a:t>
            </a:r>
            <a:r>
              <a:rPr lang="ru-RU" i="1" dirty="0">
                <a:solidFill>
                  <a:srgbClr val="002060"/>
                </a:solidFill>
                <a:latin typeface="Times New Roman"/>
              </a:rPr>
              <a:t>, весна, с радостью, 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i="1" dirty="0">
                <a:solidFill>
                  <a:srgbClr val="002060"/>
                </a:solidFill>
                <a:latin typeface="Times New Roman"/>
              </a:rPr>
              <a:t>С радостью, с </a:t>
            </a:r>
            <a:r>
              <a:rPr lang="ru-RU" i="1" dirty="0" smtClean="0">
                <a:solidFill>
                  <a:srgbClr val="002060"/>
                </a:solidFill>
                <a:latin typeface="Times New Roman"/>
              </a:rPr>
              <a:t>радостью</a:t>
            </a:r>
          </a:p>
          <a:p>
            <a:r>
              <a:rPr lang="ru-RU" i="1" dirty="0" smtClean="0">
                <a:solidFill>
                  <a:srgbClr val="002060"/>
                </a:solidFill>
                <a:latin typeface="Times New Roman"/>
                <a:ea typeface="Calibri"/>
              </a:rPr>
              <a:t>С </a:t>
            </a:r>
            <a:r>
              <a:rPr lang="ru-RU" i="1" dirty="0">
                <a:solidFill>
                  <a:srgbClr val="002060"/>
                </a:solidFill>
                <a:latin typeface="Times New Roman"/>
                <a:ea typeface="Calibri"/>
              </a:rPr>
              <a:t>великой </a:t>
            </a:r>
            <a:r>
              <a:rPr lang="ru-RU" i="1" dirty="0" smtClean="0">
                <a:solidFill>
                  <a:srgbClr val="002060"/>
                </a:solidFill>
                <a:latin typeface="Times New Roman"/>
                <a:ea typeface="Calibri"/>
              </a:rPr>
              <a:t>милостью!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06" b="4792"/>
          <a:stretch/>
        </p:blipFill>
        <p:spPr>
          <a:xfrm>
            <a:off x="3113565" y="1672502"/>
            <a:ext cx="6009800" cy="5184576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-20635" y="5085184"/>
            <a:ext cx="33684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малой подвижности «Весна»</a:t>
            </a:r>
          </a:p>
        </p:txBody>
      </p:sp>
    </p:spTree>
    <p:extLst>
      <p:ext uri="{BB962C8B-B14F-4D97-AF65-F5344CB8AC3E}">
        <p14:creationId xmlns:p14="http://schemas.microsoft.com/office/powerpoint/2010/main" val="123140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49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07504" y="-171400"/>
            <a:ext cx="5409927" cy="2088232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-Я Весна – красна пришла</a:t>
            </a:r>
          </a:p>
          <a:p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Тепла с собою принесла!</a:t>
            </a:r>
          </a:p>
          <a:p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вы, ребята, поспешите!</a:t>
            </a:r>
          </a:p>
          <a:p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Лесных жителей будите!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0" r="7993" b="21802"/>
          <a:stretch/>
        </p:blipFill>
        <p:spPr>
          <a:xfrm>
            <a:off x="3144625" y="1973943"/>
            <a:ext cx="5967505" cy="4919406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618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35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effectLst>
            <a:softEdge rad="31750"/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17473" y="1330267"/>
            <a:ext cx="4319463" cy="1410171"/>
          </a:xfrm>
        </p:spPr>
        <p:txBody>
          <a:bodyPr>
            <a:normAutofit fontScale="25000" lnSpcReduction="20000"/>
          </a:bodyPr>
          <a:lstStyle/>
          <a:p>
            <a:r>
              <a:rPr lang="ru-RU" sz="9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9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зимой в берлоге спит,</a:t>
            </a:r>
          </a:p>
          <a:p>
            <a:r>
              <a:rPr lang="ru-RU" sz="9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9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Потихонечку храпит.</a:t>
            </a:r>
          </a:p>
          <a:p>
            <a:r>
              <a:rPr lang="ru-RU" sz="9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9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проснется, ну реветь</a:t>
            </a:r>
          </a:p>
          <a:p>
            <a:r>
              <a:rPr lang="ru-RU" sz="9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9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зовут его</a:t>
            </a:r>
            <a:r>
              <a:rPr lang="ru-RU" sz="9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7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latin typeface="Times New Roman"/>
              </a:rPr>
              <a:t> </a:t>
            </a:r>
            <a:endParaRPr lang="ru-RU" dirty="0"/>
          </a:p>
          <a:p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3" t="31370" r="-5143" b="-31370"/>
          <a:stretch/>
        </p:blipFill>
        <p:spPr>
          <a:xfrm>
            <a:off x="4684709" y="2564904"/>
            <a:ext cx="4664149" cy="6218865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5" t="14652"/>
          <a:stretch/>
        </p:blipFill>
        <p:spPr bwMode="auto">
          <a:xfrm>
            <a:off x="159766" y="116632"/>
            <a:ext cx="4556060" cy="3837443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59" y="4869160"/>
            <a:ext cx="4097337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140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8" name="Объект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35" y="0"/>
            <a:ext cx="9144000" cy="6858000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3" t="25593" b="9299"/>
          <a:stretch/>
        </p:blipFill>
        <p:spPr>
          <a:xfrm>
            <a:off x="5148064" y="238108"/>
            <a:ext cx="3456384" cy="3463232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1" y="3542059"/>
            <a:ext cx="3846009" cy="3227583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3" y="230014"/>
            <a:ext cx="3701170" cy="3559055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3275856" y="1412776"/>
            <a:ext cx="2232248" cy="3528392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effectLst>
            <a:glow rad="139700">
              <a:schemeClr val="accent6">
                <a:satMod val="175000"/>
                <a:alpha val="40000"/>
              </a:schemeClr>
            </a:glow>
            <a:softEdge rad="63500"/>
          </a:effectLst>
        </p:spPr>
        <p:txBody>
          <a:bodyPr>
            <a:noAutofit/>
          </a:bodyPr>
          <a:lstStyle/>
          <a:p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-Что за шум,</a:t>
            </a:r>
          </a:p>
          <a:p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за гам?</a:t>
            </a:r>
          </a:p>
          <a:p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даёте спать вы нам!</a:t>
            </a:r>
          </a:p>
          <a:p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Будем в колокольчик мы звонить, остальных зверей будить. </a:t>
            </a:r>
          </a:p>
          <a:p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763" y="0"/>
            <a:ext cx="410845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206793"/>
            <a:ext cx="3168352" cy="3651207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140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1195</TotalTime>
  <Words>209</Words>
  <Application>Microsoft Office PowerPoint</Application>
  <PresentationFormat>Экран (4:3)</PresentationFormat>
  <Paragraphs>53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Муниципальное дошкольное образовательное учреждение  детский сад №3 «Светлячок»</vt:lpstr>
      <vt:lpstr> Задачи.  •Воспитывать бережное отношение к природе. •Закреплять знания о сезонных явлениях природы, о животных. •Развивать речь, воображение, творческие способности. •Формировать чувство ритма, координацию движений. •Развивать мышечный аппарат, артикуляционный аппарат и         мелкую моторику рук. •Развивать и совершенствовать коммуникативные навыки. •Закрепить умение выполнять основные виды движений: бег, ходьба в колонне по одному, прыжки, лазание, ходьба по ограниченной поверхности, выполнять построение в колонну, в круг. •Закреплять умение действовать по сигналу. </vt:lpstr>
      <vt:lpstr>Презентация PowerPoint</vt:lpstr>
      <vt:lpstr>Старичок Лесовичек и дети спешат на помощь лесным зверям и Весне 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-Солнышко до нас долго добиралось  Все лучи тепла раздарило. Надо солнце выручать  Нашему доброму другу помогать.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13</dc:creator>
  <cp:lastModifiedBy>Методический кабинет</cp:lastModifiedBy>
  <cp:revision>32</cp:revision>
  <dcterms:created xsi:type="dcterms:W3CDTF">2021-04-06T09:59:04Z</dcterms:created>
  <dcterms:modified xsi:type="dcterms:W3CDTF">2021-05-06T08:04:00Z</dcterms:modified>
</cp:coreProperties>
</file>