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3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2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4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4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06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0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1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1E11C-1D6F-4867-B7EE-7D01DB51B2F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FADB-BECA-4D59-95F6-40E53593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1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"/>
            <a:ext cx="9144000" cy="685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403"/>
            <a:ext cx="7772400" cy="161339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Муниципальное автономное дошкольное учреждение детский сад №3 «Светлячок»</a:t>
            </a: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636912"/>
            <a:ext cx="7200800" cy="187220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8000">
                <a:schemeClr val="accent1">
                  <a:tint val="44500"/>
                  <a:satMod val="160000"/>
                  <a:alpha val="29000"/>
                  <a:lumMod val="58000"/>
                  <a:lumOff val="4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>
            <a:normAutofit fontScale="55000" lnSpcReduction="20000"/>
          </a:bodyPr>
          <a:lstStyle/>
          <a:p>
            <a:r>
              <a:rPr lang="ru-RU" sz="7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</a:p>
          <a:p>
            <a:r>
              <a:rPr lang="ru-RU" sz="7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«Графическая физкультура» </a:t>
            </a:r>
          </a:p>
          <a:p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589240"/>
            <a:ext cx="4932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инструктор физического воспитания Ознобихина Н. В.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692696"/>
            <a:ext cx="4041775" cy="957783"/>
          </a:xfrm>
        </p:spPr>
        <p:txBody>
          <a:bodyPr>
            <a:normAutofit fontScale="925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развитие мелкой моторики «Собери человечка»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4"/>
          <a:stretch/>
        </p:blipFill>
        <p:spPr>
          <a:xfrm>
            <a:off x="4572000" y="2417439"/>
            <a:ext cx="3960440" cy="4055283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4" t="9676" r="-1" b="47032"/>
          <a:stretch/>
        </p:blipFill>
        <p:spPr>
          <a:xfrm>
            <a:off x="467544" y="260648"/>
            <a:ext cx="4070096" cy="3384376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1628800"/>
            <a:ext cx="3528392" cy="37895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3032956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35" y="4725144"/>
            <a:ext cx="8676456" cy="1584176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</a:t>
            </a:r>
            <a:r>
              <a:rPr lang="ru-RU" sz="6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52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6864" cy="6048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кружка «Графическая физкультура»: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развития графических навыков по подготовке руки для освоения письма.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•Создать условия для накопления ребенком двигательного и практического опыта, прежде всего ручной умелости.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•Развивать умение производить точные, четкие движения кистью и пальцами рук, через стимулирования тактильных ощущений детей.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поэтапно графические навыки у детей по средствам графических упражнений.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творческую активность, пространственное мышление, фантазию, через физические упражнения.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 bwMode="auto">
          <a:xfrm>
            <a:off x="4514829" y="227333"/>
            <a:ext cx="4041775" cy="319808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"/>
          <a:stretch/>
        </p:blipFill>
        <p:spPr bwMode="auto">
          <a:xfrm>
            <a:off x="4514829" y="3501008"/>
            <a:ext cx="4041775" cy="295473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>
          <a:xfrm>
            <a:off x="282860" y="3501008"/>
            <a:ext cx="4113783" cy="2927202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11270" b="6653"/>
          <a:stretch/>
        </p:blipFill>
        <p:spPr bwMode="auto">
          <a:xfrm>
            <a:off x="302180" y="227333"/>
            <a:ext cx="4032448" cy="321910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6603" y="2852936"/>
            <a:ext cx="4893669" cy="1368152"/>
          </a:xfrm>
          <a:solidFill>
            <a:schemeClr val="accent1">
              <a:tint val="66000"/>
              <a:satMod val="160000"/>
              <a:lumMod val="51000"/>
              <a:alpha val="5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6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«Повернись»</a:t>
            </a:r>
          </a:p>
          <a:p>
            <a:pPr algn="ctr"/>
            <a:r>
              <a:rPr lang="ru-RU" sz="62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детей ориентироваться в правом и левом направлении с точкой отсчета "от себя"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3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17422" r="430"/>
          <a:stretch/>
        </p:blipFill>
        <p:spPr bwMode="auto">
          <a:xfrm>
            <a:off x="4572000" y="3861048"/>
            <a:ext cx="4455512" cy="26642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0" b="6786"/>
          <a:stretch/>
        </p:blipFill>
        <p:spPr>
          <a:xfrm>
            <a:off x="160765" y="3861048"/>
            <a:ext cx="4411235" cy="2664296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0502"/>
          <a:stretch/>
        </p:blipFill>
        <p:spPr>
          <a:xfrm>
            <a:off x="1187624" y="260648"/>
            <a:ext cx="6555382" cy="3600400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784" y="3068960"/>
            <a:ext cx="4402087" cy="1282876"/>
          </a:xfrm>
          <a:gradFill>
            <a:gsLst>
              <a:gs pos="0">
                <a:schemeClr val="accent1">
                  <a:tint val="66000"/>
                  <a:satMod val="160000"/>
                  <a:lumMod val="51000"/>
                  <a:alpha val="27000"/>
                </a:schemeClr>
              </a:gs>
              <a:gs pos="32000">
                <a:schemeClr val="accent1">
                  <a:tint val="44500"/>
                  <a:satMod val="160000"/>
                  <a:alpha val="29000"/>
                  <a:lumMod val="58000"/>
                  <a:lumOff val="4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«Третий лишний» 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ориентировку в пространстве, внимание.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06" y="3625131"/>
            <a:ext cx="4176464" cy="293171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b="8795"/>
          <a:stretch/>
        </p:blipFill>
        <p:spPr bwMode="auto">
          <a:xfrm>
            <a:off x="4427984" y="200529"/>
            <a:ext cx="4242386" cy="32284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Объект 20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15914" r="1714" b="6388"/>
          <a:stretch/>
        </p:blipFill>
        <p:spPr>
          <a:xfrm>
            <a:off x="179512" y="3573015"/>
            <a:ext cx="4282364" cy="2983829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10415" r="-7333" b="5913"/>
          <a:stretch/>
        </p:blipFill>
        <p:spPr>
          <a:xfrm>
            <a:off x="179512" y="200529"/>
            <a:ext cx="4536816" cy="329166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67588" y="2718960"/>
            <a:ext cx="4161381" cy="1286104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10000"/>
                  <a:lumMod val="0"/>
                  <a:lumOff val="10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 «Буги – вуги».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умение находить левую и правую часть тела у себя самого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7425"/>
          <a:stretch/>
        </p:blipFill>
        <p:spPr>
          <a:xfrm>
            <a:off x="4716016" y="3072616"/>
            <a:ext cx="3798178" cy="3531693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"/>
          <a:stretch/>
        </p:blipFill>
        <p:spPr bwMode="auto">
          <a:xfrm>
            <a:off x="611560" y="3136092"/>
            <a:ext cx="3600400" cy="34877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678"/>
            <a:ext cx="3731631" cy="2976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 b="8127"/>
          <a:stretch/>
        </p:blipFill>
        <p:spPr>
          <a:xfrm>
            <a:off x="611560" y="76584"/>
            <a:ext cx="3600400" cy="3075710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11143" y="2478498"/>
            <a:ext cx="4608512" cy="1315187"/>
          </a:xfrm>
          <a:gradFill>
            <a:gsLst>
              <a:gs pos="0">
                <a:schemeClr val="accent1">
                  <a:tint val="66000"/>
                  <a:satMod val="160000"/>
                  <a:alpha val="10000"/>
                  <a:lumMod val="54000"/>
                  <a:lumOff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по схеме»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умение читать схемы и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воспроизводить это в микро и макро пространстве.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" b="5931"/>
          <a:stretch/>
        </p:blipFill>
        <p:spPr>
          <a:xfrm>
            <a:off x="467544" y="3429000"/>
            <a:ext cx="4000211" cy="2851547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" b="5179"/>
          <a:stretch/>
        </p:blipFill>
        <p:spPr>
          <a:xfrm>
            <a:off x="395536" y="188640"/>
            <a:ext cx="4037919" cy="2873215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 bwMode="auto">
          <a:xfrm>
            <a:off x="4590078" y="620688"/>
            <a:ext cx="4184204" cy="52565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6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6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8"/>
          <a:stretch/>
        </p:blipFill>
        <p:spPr>
          <a:xfrm>
            <a:off x="925981" y="476672"/>
            <a:ext cx="7292037" cy="5616624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9" name="Объект 18"/>
          <p:cNvSpPr>
            <a:spLocks noGrp="1"/>
          </p:cNvSpPr>
          <p:nvPr>
            <p:ph sz="half" idx="2"/>
          </p:nvPr>
        </p:nvSpPr>
        <p:spPr>
          <a:xfrm>
            <a:off x="817804" y="404664"/>
            <a:ext cx="7397265" cy="1008112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16000"/>
                  <a:lumMod val="29000"/>
                  <a:lumOff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Кинезиолоические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«Флажок, рыбка, лодочка».</a:t>
            </a:r>
          </a:p>
          <a:p>
            <a:pPr marL="0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моторику, межполушарные взаимодействие.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616624" cy="401638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10887" r="342" b="9131"/>
          <a:stretch/>
        </p:blipFill>
        <p:spPr>
          <a:xfrm>
            <a:off x="4571287" y="332656"/>
            <a:ext cx="3574473" cy="2424545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9501" r="1583" b="7285"/>
          <a:stretch/>
        </p:blipFill>
        <p:spPr>
          <a:xfrm>
            <a:off x="539552" y="332656"/>
            <a:ext cx="3685310" cy="2521528"/>
          </a:xfr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2636911"/>
            <a:ext cx="3672408" cy="929711"/>
          </a:xfrm>
          <a:gradFill>
            <a:gsLst>
              <a:gs pos="0">
                <a:schemeClr val="accent1">
                  <a:tint val="66000"/>
                  <a:satMod val="160000"/>
                  <a:alpha val="16000"/>
                  <a:lumMod val="29000"/>
                  <a:lumOff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развития слуховой памяти и чувства ритма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149</Words>
  <Application>Microsoft Office PowerPoint</Application>
  <PresentationFormat>Экран (4:3)</PresentationFormat>
  <Paragraphs>19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автономное дошкольное учреждение детский сад №3 «Светлячок» </vt:lpstr>
      <vt:lpstr>Цель программы кружка «Графическая физкультура»:  Повысить эффективность развития графических навыков по подготовке руки для освоения письма. Задачи: •Создать условия для накопления ребенком двигательного и практического опыта, прежде всего ручной умелости. •Развивать умение производить точные, четкие движения кистью и пальцами рук, через стимулирования тактильных ощущений детей. •Формировать поэтапно графические навыки у детей по средствам графических упражнений. •Формировать творческую активность, пространственное мышление, фантазию, через физические упражнения.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учреждение детский сад №3 «Светлячок» </dc:title>
  <dc:creator>13</dc:creator>
  <cp:lastModifiedBy>13</cp:lastModifiedBy>
  <cp:revision>19</cp:revision>
  <dcterms:created xsi:type="dcterms:W3CDTF">2021-10-03T08:45:53Z</dcterms:created>
  <dcterms:modified xsi:type="dcterms:W3CDTF">2021-10-11T10:22:09Z</dcterms:modified>
</cp:coreProperties>
</file>