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7DB1A-AEB6-45E3-BE97-45A2FEBD45A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CD29B-6D82-4919-8293-CB67FDAA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5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1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5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874B-00FA-494B-A96C-3118AC9113A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B3F1-538D-4FCE-85E1-2EFDE6F54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553192334_photo_fram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9" y="0"/>
            <a:ext cx="9193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340768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Логопедические игры и упражнения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 по лексической теме) 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В мире животных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Учитель-логопед</a:t>
            </a:r>
          </a:p>
          <a:p>
            <a:pPr algn="just"/>
            <a:r>
              <a:rPr lang="ru-RU" dirty="0" err="1" smtClean="0"/>
              <a:t>Багина.А.А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автономное образовательное учреждение детский сад №3 «Светлячок»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904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21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Игра</a:t>
            </a:r>
            <a:r>
              <a:rPr lang="ru-RU" sz="2400" dirty="0" smtClean="0">
                <a:solidFill>
                  <a:schemeClr val="tx2"/>
                </a:solidFill>
              </a:rPr>
              <a:t> – основной вид деятельности дошкольника. 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Игры способствуют возрастанию у детей интереса к занятиям, повышению внимания, речевой активности.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700808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Цели данной игры: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Учить образовывать существительные единственного и множественного числа.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Учить находить и выбирать из ряда лишнее, закрепить знания классификации по лексической теме (животные).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Дифференциация звуков Л и Р в словах.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Автоматизация звука Р в словах.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Автоматизация звука Р в скороговорках</a:t>
            </a:r>
            <a:r>
              <a:rPr lang="ru-RU" dirty="0" smtClean="0"/>
              <a:t>.</a:t>
            </a:r>
          </a:p>
        </p:txBody>
      </p:sp>
      <p:pic>
        <p:nvPicPr>
          <p:cNvPr id="2052" name="Picture 4" descr="F:\1639209581_34-papik-pro-p-klipart-rebenok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5733256"/>
            <a:ext cx="734481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butterfly_PNG10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08210"/>
            <a:ext cx="2016224" cy="1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butterfly_PNG10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979">
            <a:off x="242364" y="2466409"/>
            <a:ext cx="1455936" cy="13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butterfly_PNG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620">
            <a:off x="6394706" y="4437112"/>
            <a:ext cx="18319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620" y="165855"/>
            <a:ext cx="706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Игра один – много 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3075" name="Picture 3" descr="F:\Белки-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89185"/>
            <a:ext cx="1512168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979712" y="1710964"/>
            <a:ext cx="1482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F:\Белки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1296144" cy="13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Белки-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0024"/>
            <a:ext cx="1227966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Белки-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9613"/>
            <a:ext cx="1627133" cy="15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Еж-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2996952"/>
            <a:ext cx="1611503" cy="15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Еж-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16561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763688" y="3320661"/>
            <a:ext cx="1234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F:\Еж-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1884914" cy="15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Еж-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728191" cy="15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:\chicken_PNG215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8" y="4869160"/>
            <a:ext cx="183248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:\chicken_PNG215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45" y="4729005"/>
            <a:ext cx="181323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:\chicken_PNG215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45" y="4769397"/>
            <a:ext cx="19849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:\chicken_PNG215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59"/>
            <a:ext cx="2060894" cy="15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824864" y="51610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Кто лишний и почему?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(Как можно назвать одним словом тех, кто НЕ лишний) </a:t>
            </a:r>
          </a:p>
        </p:txBody>
      </p:sp>
      <p:pic>
        <p:nvPicPr>
          <p:cNvPr id="4099" name="Picture 3" descr="F:\dplalt4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" y="1268760"/>
            <a:ext cx="1224136" cy="16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Белый-медведь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93" y="1331585"/>
            <a:ext cx="1779528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fox_PNG37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59"/>
            <a:ext cx="204482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wolf_PNG3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56" y="1331585"/>
            <a:ext cx="2304256" cy="17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cat_PNG16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" y="2912503"/>
            <a:ext cx="1483370" cy="17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dog_PNG243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64" y="3305902"/>
            <a:ext cx="15156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pig_PNG2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60" y="3276894"/>
            <a:ext cx="2232248" cy="14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Барсук-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40" y="3305902"/>
            <a:ext cx="2081148" cy="17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camel_PNG292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41168"/>
            <a:ext cx="1515847" cy="17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Носороги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5" y="5096943"/>
            <a:ext cx="1572766" cy="1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Слоны-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60" y="4906552"/>
            <a:ext cx="2160240" cy="1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Белый-медведь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38" y="4941168"/>
            <a:ext cx="1779528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4" y="-39072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Послушай скороговорку и определи, сколько звуков Р в ней.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Cambria" pitchFamily="18" charset="0"/>
                <a:ea typeface="Cambria" pitchFamily="18" charset="0"/>
              </a:rPr>
              <a:t>*Носорог бодает рогом.</a:t>
            </a:r>
          </a:p>
          <a:p>
            <a:r>
              <a:rPr lang="ru-RU" sz="4800" i="1" dirty="0" smtClean="0">
                <a:latin typeface="Cambria" pitchFamily="18" charset="0"/>
                <a:ea typeface="Cambria" pitchFamily="18" charset="0"/>
              </a:rPr>
              <a:t>Не шутите с носорогом</a:t>
            </a:r>
            <a:r>
              <a:rPr lang="ru-RU" sz="4800" i="1" dirty="0" smtClean="0"/>
              <a:t>.</a:t>
            </a:r>
            <a:endParaRPr lang="ru-RU" sz="4800" i="1" dirty="0"/>
          </a:p>
        </p:txBody>
      </p:sp>
      <p:sp>
        <p:nvSpPr>
          <p:cNvPr id="5" name="Овал 4"/>
          <p:cNvSpPr/>
          <p:nvPr/>
        </p:nvSpPr>
        <p:spPr>
          <a:xfrm>
            <a:off x="2345616" y="2631688"/>
            <a:ext cx="288032" cy="221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2" y="2521064"/>
            <a:ext cx="288032" cy="221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79152" y="3284500"/>
            <a:ext cx="288032" cy="221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F:\Носороги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10" y="4293096"/>
            <a:ext cx="3620473" cy="22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butterfly_PNG10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843">
            <a:off x="7343087" y="1629575"/>
            <a:ext cx="1607684" cy="13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tiger_PNG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458"/>
            <a:ext cx="2801082" cy="16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pinocchio_PNG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28392" cy="41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Помоги Буратино выбрать животных, в названиях которых есть звук Р.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6150" name="Picture 6" descr="F:\Белки-4-170x1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1619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Зебра-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5" y="4885707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Барсук-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18" y="5146704"/>
            <a:ext cx="2081148" cy="17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Кенгуру-2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20" y="322005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Львы-5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87857"/>
            <a:ext cx="2016224" cy="19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Помоги Буратино выбрать животных, в названиях которых есть звук Р.</a:t>
            </a:r>
          </a:p>
        </p:txBody>
      </p:sp>
      <p:pic>
        <p:nvPicPr>
          <p:cNvPr id="1027" name="Picture 3" descr="F:\pinocchio_PNG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9"/>
            <a:ext cx="201622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 на прозрачном фоне\Слоны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562060" cy="12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amel_PNG234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71" y="3410630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rocodile_PNG1317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328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картинки на прозрачном фоне\dog_PNG24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68" y="3789040"/>
            <a:ext cx="1341265" cy="25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hedgehog_PNG1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4" y="4581128"/>
            <a:ext cx="2232248" cy="22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positphotos_10951622-stock-photo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Какой звук слышишь?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2051" name="Picture 3" descr="F:\beaver_PNG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3965"/>
            <a:ext cx="1584176" cy="17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wolf_PNG232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48" y="3987992"/>
            <a:ext cx="2304256" cy="19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moose_PNG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20" y="1065743"/>
            <a:ext cx="2376264" cy="22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570" y="3244333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бобР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9792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воЛк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6360" y="323686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Лось</a:t>
            </a:r>
            <a:endParaRPr lang="ru-RU" sz="2000" b="1" dirty="0"/>
          </a:p>
        </p:txBody>
      </p:sp>
      <p:pic>
        <p:nvPicPr>
          <p:cNvPr id="2054" name="Picture 6" descr="F:\картинки на прозрачном фоне\tiger_PNG5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" y="3880088"/>
            <a:ext cx="2756148" cy="1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773" y="5876021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тигР</a:t>
            </a:r>
            <a:endParaRPr lang="ru-RU" sz="2000" b="1" dirty="0"/>
          </a:p>
        </p:txBody>
      </p:sp>
      <p:pic>
        <p:nvPicPr>
          <p:cNvPr id="2055" name="Picture 7" descr="F:\картинки на прозрачном фоне\Зебра-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20" y="3684771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6320" y="588634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зебРа</a:t>
            </a:r>
            <a:endParaRPr lang="ru-RU" sz="2000" b="1" dirty="0"/>
          </a:p>
        </p:txBody>
      </p:sp>
      <p:pic>
        <p:nvPicPr>
          <p:cNvPr id="2056" name="Picture 8" descr="F:\cow_PNG21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32" y="1490709"/>
            <a:ext cx="2520280" cy="15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34916" y="32216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коРова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820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17</cp:revision>
  <dcterms:created xsi:type="dcterms:W3CDTF">2022-01-18T08:50:06Z</dcterms:created>
  <dcterms:modified xsi:type="dcterms:W3CDTF">2022-01-20T13:15:38Z</dcterms:modified>
</cp:coreProperties>
</file>