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80" r:id="rId7"/>
    <p:sldId id="262" r:id="rId8"/>
    <p:sldId id="277" r:id="rId9"/>
    <p:sldId id="263" r:id="rId10"/>
    <p:sldId id="279" r:id="rId11"/>
    <p:sldId id="267" r:id="rId12"/>
    <p:sldId id="268" r:id="rId13"/>
    <p:sldId id="269" r:id="rId14"/>
    <p:sldId id="275" r:id="rId15"/>
    <p:sldId id="276" r:id="rId16"/>
    <p:sldId id="265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00" autoAdjust="0"/>
    <p:restoredTop sz="94343" autoAdjust="0"/>
  </p:normalViewPr>
  <p:slideViewPr>
    <p:cSldViewPr snapToGrid="0">
      <p:cViewPr varScale="1">
        <p:scale>
          <a:sx n="66" d="100"/>
          <a:sy n="66" d="100"/>
        </p:scale>
        <p:origin x="-90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A9087-357C-4F4E-BA0F-76BC8A0ED96D}" type="datetimeFigureOut">
              <a:rPr lang="ru-RU" smtClean="0"/>
              <a:pPr/>
              <a:t>26.09.2021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04774-0873-484E-AAB8-EC122DA399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24394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A9087-357C-4F4E-BA0F-76BC8A0ED96D}" type="datetimeFigureOut">
              <a:rPr lang="ru-RU" smtClean="0"/>
              <a:pPr/>
              <a:t>26.09.2021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04774-0873-484E-AAB8-EC122DA399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35463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A9087-357C-4F4E-BA0F-76BC8A0ED96D}" type="datetimeFigureOut">
              <a:rPr lang="ru-RU" smtClean="0"/>
              <a:pPr/>
              <a:t>26.09.2021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04774-0873-484E-AAB8-EC122DA399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42667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A9087-357C-4F4E-BA0F-76BC8A0ED96D}" type="datetimeFigureOut">
              <a:rPr lang="ru-RU" smtClean="0"/>
              <a:pPr/>
              <a:t>26.09.2021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04774-0873-484E-AAB8-EC122DA399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93096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A9087-357C-4F4E-BA0F-76BC8A0ED96D}" type="datetimeFigureOut">
              <a:rPr lang="ru-RU" smtClean="0"/>
              <a:pPr/>
              <a:t>26.09.2021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04774-0873-484E-AAB8-EC122DA399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63324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A9087-357C-4F4E-BA0F-76BC8A0ED96D}" type="datetimeFigureOut">
              <a:rPr lang="ru-RU" smtClean="0"/>
              <a:pPr/>
              <a:t>26.09.2021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04774-0873-484E-AAB8-EC122DA399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15160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A9087-357C-4F4E-BA0F-76BC8A0ED96D}" type="datetimeFigureOut">
              <a:rPr lang="ru-RU" smtClean="0"/>
              <a:pPr/>
              <a:t>26.09.2021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04774-0873-484E-AAB8-EC122DA399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8990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A9087-357C-4F4E-BA0F-76BC8A0ED96D}" type="datetimeFigureOut">
              <a:rPr lang="ru-RU" smtClean="0"/>
              <a:pPr/>
              <a:t>26.09.2021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04774-0873-484E-AAB8-EC122DA399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2500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A9087-357C-4F4E-BA0F-76BC8A0ED96D}" type="datetimeFigureOut">
              <a:rPr lang="ru-RU" smtClean="0"/>
              <a:pPr/>
              <a:t>26.09.2021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04774-0873-484E-AAB8-EC122DA399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17178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A9087-357C-4F4E-BA0F-76BC8A0ED96D}" type="datetimeFigureOut">
              <a:rPr lang="ru-RU" smtClean="0"/>
              <a:pPr/>
              <a:t>26.09.2021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04774-0873-484E-AAB8-EC122DA399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89106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A9087-357C-4F4E-BA0F-76BC8A0ED96D}" type="datetimeFigureOut">
              <a:rPr lang="ru-RU" smtClean="0"/>
              <a:pPr/>
              <a:t>26.09.2021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04774-0873-484E-AAB8-EC122DA399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35986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A9087-357C-4F4E-BA0F-76BC8A0ED96D}" type="datetimeFigureOut">
              <a:rPr lang="ru-RU" smtClean="0"/>
              <a:pPr/>
              <a:t>26.09.2021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04774-0873-484E-AAB8-EC122DA399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385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jpe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12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13" Type="http://schemas.openxmlformats.org/officeDocument/2006/relationships/image" Target="../media/image90.pn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12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11" Type="http://schemas.openxmlformats.org/officeDocument/2006/relationships/image" Target="../media/image89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9.png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"/>
            <a:ext cx="12192000" cy="68961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27463" y="14367"/>
            <a:ext cx="10763794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«Дружба </a:t>
            </a:r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начинается </a:t>
            </a:r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игры»</a:t>
            </a:r>
          </a:p>
          <a:p>
            <a:pPr algn="ctr"/>
            <a:endParaRPr lang="ru-RU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Подготовительная к школе группа </a:t>
            </a:r>
          </a:p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«Одуванчик»</a:t>
            </a:r>
          </a:p>
          <a:p>
            <a:pPr algn="ctr"/>
            <a:endParaRPr lang="ru-RU" sz="36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Подготовила:</a:t>
            </a:r>
          </a:p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С.Л.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Зямбаева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 категория</a:t>
            </a:r>
          </a:p>
          <a:p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</a:t>
            </a:r>
          </a:p>
          <a:p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2021г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91" y="3076168"/>
            <a:ext cx="2868957" cy="24389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6388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9941" t="-5585"/>
          <a:stretch>
            <a:fillRect/>
          </a:stretch>
        </p:blipFill>
        <p:spPr>
          <a:xfrm>
            <a:off x="-193964" y="955962"/>
            <a:ext cx="2604655" cy="439279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090" y="1469018"/>
            <a:ext cx="3574473" cy="45865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317"/>
          <a:stretch>
            <a:fillRect/>
          </a:stretch>
        </p:blipFill>
        <p:spPr>
          <a:xfrm>
            <a:off x="7407185" y="212518"/>
            <a:ext cx="2097963" cy="31957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2981" y="3477491"/>
            <a:ext cx="1913599" cy="31885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942" y="177158"/>
            <a:ext cx="2082439" cy="37021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312728" y="4200529"/>
            <a:ext cx="36991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Ведь нам без опытов нельзя,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Эксперименты ставим!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Все крупы и материал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Природный изучаем.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Свойства бумаги и воды,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Всё это открываем.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0109" y="168672"/>
            <a:ext cx="72043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Познавательное развитие</a:t>
            </a:r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Познавательно-исследовательская деятельность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39559" y="1031426"/>
            <a:ext cx="1322476" cy="12130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318411"/>
            <a:ext cx="1566630" cy="13318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7002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816" y="1979448"/>
            <a:ext cx="2954575" cy="46690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2479"/>
          <a:stretch/>
        </p:blipFill>
        <p:spPr>
          <a:xfrm>
            <a:off x="383070" y="1993303"/>
            <a:ext cx="3387951" cy="46690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9373" y="211526"/>
            <a:ext cx="2708408" cy="36400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8998"/>
          <a:stretch/>
        </p:blipFill>
        <p:spPr>
          <a:xfrm>
            <a:off x="9989127" y="86742"/>
            <a:ext cx="2141862" cy="375096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786255" y="3799251"/>
            <a:ext cx="421178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Как легко увидеть воздух?</a:t>
            </a:r>
          </a:p>
          <a:p>
            <a:pPr algn="ctr" fontAlgn="base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Дуем в трубочку в воде,</a:t>
            </a:r>
          </a:p>
          <a:p>
            <a:pPr algn="ctr" fontAlgn="base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Пузырьки бегут так просто –</a:t>
            </a:r>
          </a:p>
          <a:p>
            <a:pPr algn="ctr" fontAlgn="base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Воздух в этой красоте. </a:t>
            </a:r>
          </a:p>
          <a:p>
            <a:pPr algn="ctr" fontAlgn="base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Плавает или утонет?</a:t>
            </a:r>
          </a:p>
          <a:p>
            <a:pPr algn="ctr" fontAlgn="base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Если соль у нас в воде,</a:t>
            </a:r>
          </a:p>
          <a:p>
            <a:pPr algn="ctr" fontAlgn="base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 яйцо лежит спокойней</a:t>
            </a:r>
          </a:p>
          <a:p>
            <a:pPr algn="ctr" fontAlgn="base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стремится к высоте.</a:t>
            </a:r>
            <a:b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80110" y="307217"/>
            <a:ext cx="59020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Познавательное развитие</a:t>
            </a:r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Познавательно-исследовательская деятельность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990" y="4373166"/>
            <a:ext cx="1922585" cy="16344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05685" y="255571"/>
            <a:ext cx="1579259" cy="14485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3323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499" y="1435629"/>
            <a:ext cx="4541581" cy="25555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972" y="1504902"/>
            <a:ext cx="4437088" cy="24958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99" y="4167835"/>
            <a:ext cx="4437088" cy="252334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068292" y="4172820"/>
            <a:ext cx="49460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Если шарик накачать,</a:t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Будет он тогда летать.</a:t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Надо нитку привязать,</a:t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Чтобы шарик удержать.</a:t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Созданы для детворы</a:t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Разноцветные шары.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61309" y="445762"/>
            <a:ext cx="87976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Познавательное развитие</a:t>
            </a:r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Познавательно-исследовательская деятельность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3254"/>
            <a:ext cx="2678190" cy="22768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5996" y="4259535"/>
            <a:ext cx="2221057" cy="20372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8942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7" y="764934"/>
            <a:ext cx="4270647" cy="24022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75" y="3336435"/>
            <a:ext cx="2329929" cy="34789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983" y="198306"/>
            <a:ext cx="5744706" cy="32313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72" y="3702126"/>
            <a:ext cx="3823854" cy="25601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10506" y="4202544"/>
            <a:ext cx="3398984" cy="191192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66255" y="132456"/>
            <a:ext cx="60405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Художественно – эстетическое развитие </a:t>
            </a:r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807527" y="3369348"/>
            <a:ext cx="32835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 портрет рисую мамы</a:t>
            </a:r>
            <a:b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Акварелью на листе.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пускай портрет без рамы,</a:t>
            </a:r>
            <a:b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пускай не на холсте.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Удалось не всё в портрете,</a:t>
            </a:r>
            <a:b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Но для мамы дорогой</a:t>
            </a:r>
            <a:b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 старался. Ведь на свете</a:t>
            </a:r>
            <a:b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Лучше мамы нет другой!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384" y="5486795"/>
            <a:ext cx="1612942" cy="1371205"/>
          </a:xfrm>
          <a:prstGeom prst="rect">
            <a:avLst/>
          </a:prstGeom>
        </p:spPr>
      </p:pic>
      <p:pic>
        <p:nvPicPr>
          <p:cNvPr id="12" name="Рисунок 11" descr="D:\АН  картинки\наташа\37-377135_pencil-clip-art-pencils-transparent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12855" y="1655085"/>
            <a:ext cx="992657" cy="1419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3643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35" r="11958"/>
          <a:stretch/>
        </p:blipFill>
        <p:spPr>
          <a:xfrm rot="3992528">
            <a:off x="2139487" y="4074222"/>
            <a:ext cx="2913682" cy="20704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123" t="6598" r="15864" b="4698"/>
          <a:stretch/>
        </p:blipFill>
        <p:spPr>
          <a:xfrm rot="3830050">
            <a:off x="4791520" y="4322885"/>
            <a:ext cx="2758695" cy="18597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742" t="8083" r="11546" b="4246"/>
          <a:stretch/>
        </p:blipFill>
        <p:spPr>
          <a:xfrm rot="3801064">
            <a:off x="9210773" y="3586182"/>
            <a:ext cx="2911321" cy="19527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345" r="16983"/>
          <a:stretch/>
        </p:blipFill>
        <p:spPr>
          <a:xfrm rot="5400000">
            <a:off x="9628758" y="739366"/>
            <a:ext cx="2993121" cy="18445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44" r="14707"/>
          <a:stretch/>
        </p:blipFill>
        <p:spPr>
          <a:xfrm rot="5400000">
            <a:off x="7441156" y="720973"/>
            <a:ext cx="2993120" cy="18813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489" r="13208"/>
          <a:stretch/>
        </p:blipFill>
        <p:spPr>
          <a:xfrm rot="5400000">
            <a:off x="5179298" y="620053"/>
            <a:ext cx="2938269" cy="21380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717" r="9457"/>
          <a:stretch/>
        </p:blipFill>
        <p:spPr>
          <a:xfrm rot="5400000">
            <a:off x="2897417" y="689081"/>
            <a:ext cx="2913682" cy="20791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53" r="15147" b="4007"/>
          <a:stretch/>
        </p:blipFill>
        <p:spPr>
          <a:xfrm rot="3943487">
            <a:off x="6976527" y="3943099"/>
            <a:ext cx="2938269" cy="21214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11" t="10396" r="66823" b="15028"/>
          <a:stretch/>
        </p:blipFill>
        <p:spPr>
          <a:xfrm>
            <a:off x="441741" y="1413936"/>
            <a:ext cx="1716942" cy="257541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80109" y="418007"/>
            <a:ext cx="3061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Используемая картотека игр.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4" y="4683295"/>
            <a:ext cx="1922585" cy="16344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7981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371" y="2466152"/>
            <a:ext cx="3438644" cy="21161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760" y="241620"/>
            <a:ext cx="3189110" cy="21282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863" y="4701152"/>
            <a:ext cx="3547732" cy="20421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436" y="241620"/>
            <a:ext cx="3504029" cy="21089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77" r="4850"/>
          <a:stretch/>
        </p:blipFill>
        <p:spPr>
          <a:xfrm>
            <a:off x="2069114" y="4712057"/>
            <a:ext cx="3161654" cy="20700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770" y="4750860"/>
            <a:ext cx="3251091" cy="19924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1179"/>
          <a:stretch/>
        </p:blipFill>
        <p:spPr>
          <a:xfrm>
            <a:off x="2094769" y="2251958"/>
            <a:ext cx="3066435" cy="23540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770" y="2466152"/>
            <a:ext cx="3251091" cy="21700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9" y="1485218"/>
            <a:ext cx="1843865" cy="283079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77092" y="542698"/>
            <a:ext cx="47783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Используемая литература  и иллюстрации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4" y="4683295"/>
            <a:ext cx="1922585" cy="16344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32" y="1060865"/>
            <a:ext cx="1348154" cy="11461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5840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89709" y="695328"/>
            <a:ext cx="107788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заключении хочется отметить, что в результате этого проекта у детей повысился познавательный интерес, любознательность, двигательная активность.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Сформировался социально – коммуникативный навык общения между детьми, интерес к спорту и здоровому образу жизни.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Улучшились дружеские взаимоотношения между детьми.</a:t>
            </a:r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-Сформировались такие качества, как сочувствие, отзывчивость.</a:t>
            </a:r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220" y="3768895"/>
            <a:ext cx="3118338" cy="26509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4525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74145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проекта: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Сохранение и укрепление физического и психического здоровья детей с учетом их индивидуальных особенностей.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C00000"/>
                </a:solidFill>
              </a:rPr>
              <a:t>Способствовать формированию дружеских взаимоотношений детей, сплочению детского коллектива.</a:t>
            </a:r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93964" y="2056686"/>
            <a:ext cx="11476841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 проекта: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-Научить замечать нравственные поступки в литературных произведениях (сказках, рассказах, загадках, пословицах и т. д.)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Продолжать развивать интерес детей к изобразительной деятельности.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-Воспитывать дружеские взаимоотношения между детьми; привычку сообща играть, трудиться.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-Воспитывать уважительное отношение к окружающим.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-Формировать такие качества, как сочувствие, отзывчивость.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-Воспитывать скромность, умение проявлять заботу об окружающих, с благодарностью относиться к помощи и знакам внимания.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-Обогащать словарь детей вежливыми словами (здравствуйте, до свидания, пожалуйста, извините, спасибо и т. д.).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316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3200" y="178644"/>
            <a:ext cx="1180011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u="sng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Актуальность проекта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ето для детей - самое лучшее время года, время отдыха. Когда можно больше находиться на воздухе, играть, закаляться, в полной мере насладиться его дарами: свежим воздухом, солнечными лучами и теплой нежной водой.</a:t>
            </a:r>
          </a:p>
          <a:p>
            <a:pPr algn="just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Лето и игры ни для кого не секрет что, летом игра занимает большую часть в жизни детей. </a:t>
            </a:r>
          </a:p>
          <a:p>
            <a:pPr algn="just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Близость к природе, солнце, тепло, пребывание на воздухе – все это создает положительный эмоциональный настрой и усиливает тягу к игре. </a:t>
            </a:r>
          </a:p>
          <a:p>
            <a:pPr algn="just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Новые яркие впечатления обогащают содержание детских игр. Обилие разнообразного природного материала - песка, воды, шишек, веток, желудей, камешков и т. д. - способствует развитию творческого замысла в игре, осуществлению задуманного сюжета. Тематика игр летом значительно богаче и разнообразнее. Особенно важно летом использовать игру для создания у детей хорошего настроения, чувства удовлетворенности, бодрости, ведь в этом залог здоровья, хорошего отдыха и полноценного развития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17715" y="3251200"/>
            <a:ext cx="11408228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Актуальность обусловлена необходимостью формирования дружеских взаимоотношений, развитию нравственных качеств у детей старшего дошкольного возраста. Между детьми дошкольного возраста во время игр, совместной деятельности формируется достаточно широкий диапазон взаимоотношений. Они дружат, ссорятся, мирятся, обижаются. Все это происходит в процессе общения между ними.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Ожидаемый результат:</a:t>
            </a:r>
            <a:endParaRPr kumimoji="0" lang="ru-RU" sz="2000" b="1" i="0" u="sng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-Улучшатся дружеские взаимоотношения между детьми.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-Сформируются такие качества, как сочувствие, отзывчивость.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-Обогатится словарь детей вежливыми словами (здравствуйте, до свидания, пожалуйста, извините, спасибо и т. д.).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-Сформируется уважительное отношение к окружающим.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663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" y="1047891"/>
            <a:ext cx="4676934" cy="2630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070" y="4717793"/>
            <a:ext cx="3415007" cy="20297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070" y="172089"/>
            <a:ext cx="3415008" cy="19000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5" y="3971683"/>
            <a:ext cx="4610311" cy="25933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78" r="9915" b="25190"/>
          <a:stretch/>
        </p:blipFill>
        <p:spPr>
          <a:xfrm>
            <a:off x="5138121" y="1059294"/>
            <a:ext cx="2722272" cy="30957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319" y="2192548"/>
            <a:ext cx="3479759" cy="240480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5756" y="0"/>
            <a:ext cx="80933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деятельность  Театрализованная игра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841820" y="4203525"/>
            <a:ext cx="3314875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«Сочиняем сказки сами»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Жить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театром интересно,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весьма для нас полезный.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Будем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 театр играть –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любовью узнавать!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театр приглашаем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чуда замираем: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супер – загляденье?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 представленье!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329055" y="290945"/>
            <a:ext cx="1473853" cy="13518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4678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935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091" t="16046" r="15225"/>
          <a:stretch/>
        </p:blipFill>
        <p:spPr>
          <a:xfrm>
            <a:off x="217190" y="931599"/>
            <a:ext cx="3534260" cy="26553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442" r="18330"/>
          <a:stretch/>
        </p:blipFill>
        <p:spPr>
          <a:xfrm>
            <a:off x="4195758" y="1164279"/>
            <a:ext cx="2778993" cy="27556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80" t="15624" r="18368" b="14429"/>
          <a:stretch/>
        </p:blipFill>
        <p:spPr>
          <a:xfrm>
            <a:off x="7532176" y="4029009"/>
            <a:ext cx="4566661" cy="27199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372" b="26406"/>
          <a:stretch/>
        </p:blipFill>
        <p:spPr>
          <a:xfrm flipH="1">
            <a:off x="206043" y="3788865"/>
            <a:ext cx="3534261" cy="29556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3453" b="17083"/>
          <a:stretch/>
        </p:blipFill>
        <p:spPr>
          <a:xfrm>
            <a:off x="7532176" y="1101844"/>
            <a:ext cx="4566661" cy="275568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91892" y="161800"/>
            <a:ext cx="104613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      Игровая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на прогулке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 подвижная игра, два подвижная игра…»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842142" y="4029009"/>
            <a:ext cx="369003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Тай-тай, налетай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интересную игру,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какую – не скажу.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Поиграйте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нами,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Догадайтесь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сами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ar-AE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1, 2, 3, 4, 5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Выходи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мной играть!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745856" y="0"/>
            <a:ext cx="1446144" cy="13264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36" y="2896059"/>
            <a:ext cx="1417303" cy="12048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3862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764" y="1408602"/>
            <a:ext cx="1916383" cy="309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833" b="10717"/>
          <a:stretch/>
        </p:blipFill>
        <p:spPr>
          <a:xfrm>
            <a:off x="8327460" y="2962372"/>
            <a:ext cx="3439317" cy="37793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5" y="1567875"/>
            <a:ext cx="2630915" cy="47969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58" y="1416184"/>
            <a:ext cx="1719702" cy="30923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618" r="13850"/>
          <a:stretch/>
        </p:blipFill>
        <p:spPr>
          <a:xfrm>
            <a:off x="8195065" y="66642"/>
            <a:ext cx="3704108" cy="277949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8764" y="23607"/>
            <a:ext cx="78286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деятельность на прогулке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 подвижная игра, два подвижная игра…»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81490" y="4436282"/>
            <a:ext cx="47969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Спортом надо непременно</a:t>
            </a:r>
            <a:endParaRPr lang="ru-RU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Заниматься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круглый год.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Прыгать, бегать, отжиматься,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Груз тяжелый поднимать,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утрам тренироваться,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Стометровку пробегать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6255" y="0"/>
            <a:ext cx="1205345" cy="11055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687" y="4226097"/>
            <a:ext cx="1482489" cy="12603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3805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257" t="18697" r="20181"/>
          <a:stretch/>
        </p:blipFill>
        <p:spPr>
          <a:xfrm>
            <a:off x="3623159" y="4394344"/>
            <a:ext cx="2870195" cy="22693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647" y="1691125"/>
            <a:ext cx="4552555" cy="34144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692" b="12141"/>
          <a:stretch/>
        </p:blipFill>
        <p:spPr>
          <a:xfrm>
            <a:off x="111825" y="1691125"/>
            <a:ext cx="3118067" cy="42775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5048" r="9697" b="10524"/>
          <a:stretch/>
        </p:blipFill>
        <p:spPr>
          <a:xfrm>
            <a:off x="3874185" y="1250697"/>
            <a:ext cx="2405682" cy="305135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42441" y="-1"/>
            <a:ext cx="101048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деятельность на прогулке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 подвижная игра, два подвижная игра…»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695268" y="5105541"/>
            <a:ext cx="54967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в спорте первыми быть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Надо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полюбить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спортсменом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Надо день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игры начать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7560" y="-35374"/>
            <a:ext cx="2221057" cy="20372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09" y="0"/>
            <a:ext cx="1922585" cy="16344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5075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490" y="39932"/>
            <a:ext cx="3137815" cy="17650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08" y="1862207"/>
            <a:ext cx="1805788" cy="24269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385" y="77925"/>
            <a:ext cx="1928317" cy="17270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196" b="16714"/>
          <a:stretch/>
        </p:blipFill>
        <p:spPr>
          <a:xfrm>
            <a:off x="9943385" y="1943379"/>
            <a:ext cx="2104647" cy="25717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926"/>
          <a:stretch/>
        </p:blipFill>
        <p:spPr>
          <a:xfrm>
            <a:off x="2476245" y="1741245"/>
            <a:ext cx="1735557" cy="25931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350" y="4515139"/>
            <a:ext cx="2882837" cy="21621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4" y="4571554"/>
            <a:ext cx="2784460" cy="208834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1559" y="77925"/>
            <a:ext cx="45999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  Игровая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Игротека </a:t>
            </a: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любят все на свете» </a:t>
            </a:r>
          </a:p>
          <a:p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152" y="1872773"/>
            <a:ext cx="3500462" cy="20544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574" y="422606"/>
            <a:ext cx="1832917" cy="32585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231" y="4653565"/>
            <a:ext cx="1687471" cy="212177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331527" y="4048220"/>
            <a:ext cx="37961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настольные игры я играю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свой разум развиваю.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Взрослые и старенькие, дети, молодые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Выбирайте игры вы любые: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Путешествия, 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войнуйшки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Все найдете в игровой,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Самые лучшие игрушки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Забирайте вы с собой.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002432" y="3442116"/>
            <a:ext cx="1639679" cy="15039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9234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34" y="1163782"/>
            <a:ext cx="4295910" cy="25962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55" y="3864479"/>
            <a:ext cx="4963025" cy="27917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264" y="3837709"/>
            <a:ext cx="1756212" cy="27955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980" t="14937" r="15271" b="14353"/>
          <a:stretch/>
        </p:blipFill>
        <p:spPr>
          <a:xfrm>
            <a:off x="10073899" y="3316637"/>
            <a:ext cx="1937288" cy="33476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992" r="14457" b="14530"/>
          <a:stretch/>
        </p:blipFill>
        <p:spPr>
          <a:xfrm>
            <a:off x="7692725" y="3316637"/>
            <a:ext cx="2181306" cy="33166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73" y="637308"/>
            <a:ext cx="1884846" cy="25254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814" y="665017"/>
            <a:ext cx="2010567" cy="248913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475018" y="930947"/>
            <a:ext cx="32281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Это всё – эксперименты –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Интересные моменты!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Всё, всё, всё хотим узнать!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Нужно всё зарисовать!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Как наш опыт получился,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Сколько времени он длился?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Удивляемся всему: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Как? Зачем? И почему?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374072" y="0"/>
            <a:ext cx="741218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Познавательное развитие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Познавательно-исследовательская деятельность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40362" y="3248154"/>
            <a:ext cx="1080800" cy="9913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772" y="3187005"/>
            <a:ext cx="1107658" cy="9416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6095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756</Words>
  <Application>Microsoft Office PowerPoint</Application>
  <PresentationFormat>Произвольный</PresentationFormat>
  <Paragraphs>105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Леонидовна</dc:creator>
  <cp:lastModifiedBy>Светлана Леонидовна</cp:lastModifiedBy>
  <cp:revision>43</cp:revision>
  <dcterms:created xsi:type="dcterms:W3CDTF">2021-07-19T16:22:51Z</dcterms:created>
  <dcterms:modified xsi:type="dcterms:W3CDTF">2021-09-26T14:49:33Z</dcterms:modified>
</cp:coreProperties>
</file>