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7" r:id="rId2"/>
    <p:sldId id="263" r:id="rId3"/>
    <p:sldId id="264" r:id="rId4"/>
    <p:sldId id="260" r:id="rId5"/>
    <p:sldId id="261" r:id="rId6"/>
    <p:sldId id="266" r:id="rId7"/>
    <p:sldId id="269" r:id="rId8"/>
    <p:sldId id="268" r:id="rId9"/>
    <p:sldId id="265" r:id="rId10"/>
    <p:sldId id="26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7174E1-0714-45CD-9FF9-5F4A9144B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9FDFFF-D8A0-4D91-BEDA-815FDDB8403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500042"/>
            <a:ext cx="900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Целевая прогулка к Мемориалу Славы</a:t>
            </a:r>
          </a:p>
        </p:txBody>
      </p:sp>
      <p:pic>
        <p:nvPicPr>
          <p:cNvPr id="1027" name="Picture 3" descr="C:\Documents and Settings\Admin\Рабочий стол\дети май 19\IMG-20190512-WA0207.jpg"/>
          <p:cNvPicPr>
            <a:picLocks noChangeAspect="1" noChangeArrowheads="1"/>
          </p:cNvPicPr>
          <p:nvPr/>
        </p:nvPicPr>
        <p:blipFill>
          <a:blip r:embed="rId2" cstate="print"/>
          <a:srcRect t="15726"/>
          <a:stretch>
            <a:fillRect/>
          </a:stretch>
        </p:blipFill>
        <p:spPr bwMode="auto">
          <a:xfrm>
            <a:off x="4786314" y="1928802"/>
            <a:ext cx="4068894" cy="4572032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картинки к сллай\0_13abe9_b888fa3a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4695833" cy="50357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366" y="0"/>
            <a:ext cx="892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детский сад №3 «Светлячок»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868" y="1428736"/>
            <a:ext cx="185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Старшая группа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дети май 19\IMG-20190512-WA0122.jpg"/>
          <p:cNvPicPr>
            <a:picLocks noChangeAspect="1" noChangeArrowheads="1"/>
          </p:cNvPicPr>
          <p:nvPr/>
        </p:nvPicPr>
        <p:blipFill>
          <a:blip r:embed="rId2" cstate="print"/>
          <a:srcRect l="8571" t="10663" r="21785"/>
          <a:stretch>
            <a:fillRect/>
          </a:stretch>
        </p:blipFill>
        <p:spPr bwMode="auto">
          <a:xfrm>
            <a:off x="214282" y="3000372"/>
            <a:ext cx="4643470" cy="35911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57752" y="214290"/>
            <a:ext cx="40719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Пускай не будет в мире войн,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Пусть не свистит над головой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Безжалостный, глухой снаряд,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Спокойным будет сон ребят.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Пусть матери не знают слез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За сыновей, что бой унес,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Родных чтоб не теряли вы.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С 9 Мая, с днем весны!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214290"/>
            <a:ext cx="3440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С Днем Победы!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43" name="Picture 3" descr="C:\Documents and Settings\Admin\Рабочий стол\картинки к сллай\224940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3000367" cy="3857785"/>
          </a:xfrm>
          <a:prstGeom prst="rect">
            <a:avLst/>
          </a:prstGeom>
          <a:noFill/>
        </p:spPr>
      </p:pic>
      <p:pic>
        <p:nvPicPr>
          <p:cNvPr id="10244" name="Picture 4" descr="C:\Documents and Settings\Admin\Рабочий стол\картинки к сллай\2543508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143248"/>
            <a:ext cx="2419341" cy="3424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200" b="1" dirty="0" smtClean="0">
                <a:solidFill>
                  <a:srgbClr val="7030A0"/>
                </a:solidFill>
              </a:rPr>
              <a:t>Цель: Формировать патриотическое воспитание у дошкольников, чувство благодарности и гордости за великий подвиг нашего народа. Понимать торжественность значения «минута молчания». Учить детей заботиться о дорогих народу памятных местах.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9218" name="Picture 2" descr="C:\Documents and Settings\Admin\Рабочий стол\картинки к сллай\s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571876"/>
            <a:ext cx="3154479" cy="2929923"/>
          </a:xfrm>
          <a:prstGeom prst="rect">
            <a:avLst/>
          </a:prstGeom>
          <a:noFill/>
        </p:spPr>
      </p:pic>
      <p:pic>
        <p:nvPicPr>
          <p:cNvPr id="9219" name="Picture 3" descr="C:\Documents and Settings\Admin\Рабочий стол\картинки к сллай\9-ма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97527">
            <a:off x="748318" y="3743596"/>
            <a:ext cx="4500595" cy="3377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дети май 19\IMG-20190512-WA0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928670"/>
            <a:ext cx="4810124" cy="36075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857232"/>
            <a:ext cx="37862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Что такое День Победы?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Это утренний парад: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Едут танки и ракеты,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Марширует строй солдат.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Что такое День Победы?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Это праздничный салют: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Фейерверк взлетает в небо,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Рассыпаясь там и тут.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8794" y="214290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Праздничная колонна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195" name="Picture 3" descr="C:\Documents and Settings\Admin\Рабочий стол\картинки к сллай\hello_html_m207e7a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14752"/>
            <a:ext cx="7358074" cy="2924835"/>
          </a:xfrm>
          <a:prstGeom prst="rect">
            <a:avLst/>
          </a:prstGeom>
          <a:noFill/>
        </p:spPr>
      </p:pic>
      <p:pic>
        <p:nvPicPr>
          <p:cNvPr id="8196" name="Picture 4" descr="C:\Documents and Settings\Admin\Рабочий стол\картинки к сллай\2252037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929198"/>
            <a:ext cx="4143404" cy="1709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дети май 19\IMG-20190512-WA0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5000661" cy="37504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14290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Минута молчания в память о героях ВОВ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928670"/>
            <a:ext cx="37147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Светом скорби и памяти нашей,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В этот час, пусть в святой тишине,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Имена озаряются павших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В этой страшной священной войне.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Двадцать семь миллионов погибших –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Как огромна Победы цена!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Вспомним всех их, войну сокрушивших,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Всех, кого потеряла страна.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2051" name="Picture 3" descr="C:\Documents and Settings\Admin\Рабочий стол\картинки к сллай\s-dnempobed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76"/>
            <a:ext cx="5313363" cy="3481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дети май 19\IMG-20190512-WA0187.jpg"/>
          <p:cNvPicPr>
            <a:picLocks noChangeAspect="1" noChangeArrowheads="1"/>
          </p:cNvPicPr>
          <p:nvPr/>
        </p:nvPicPr>
        <p:blipFill>
          <a:blip r:embed="rId2" cstate="print"/>
          <a:srcRect l="14768"/>
          <a:stretch>
            <a:fillRect/>
          </a:stretch>
        </p:blipFill>
        <p:spPr bwMode="auto">
          <a:xfrm>
            <a:off x="4357686" y="1071545"/>
            <a:ext cx="4500594" cy="39603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214290"/>
            <a:ext cx="781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Возложение цветов к Вечному огню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000109"/>
            <a:ext cx="421484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К обелиску цветы положите,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Помяните погибших солдат,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Своим детям и внукам скажите,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Пусть их подвиги в сердце хранят.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Пусть букеты нарциссов, как слёзы,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Лягут памятью в ноги солдат,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Пусть тюльпаны, гвоздики и розы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Вечным пламенем вечно горят.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5" name="Picture 3" descr="C:\Documents and Settings\Admin\Рабочий стол\картинки к сллай\hello_html_b8b3f8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4015" y="3453846"/>
            <a:ext cx="3999985" cy="3404154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картинки к сллай\270201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266400">
            <a:off x="370508" y="4553420"/>
            <a:ext cx="2243565" cy="2655106"/>
          </a:xfrm>
          <a:prstGeom prst="rect">
            <a:avLst/>
          </a:prstGeom>
          <a:noFill/>
        </p:spPr>
      </p:pic>
      <p:pic>
        <p:nvPicPr>
          <p:cNvPr id="7" name="Picture 4" descr="C:\Documents and Settings\Admin\Рабочий стол\картинки к сллай\270201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52692" y="4874420"/>
            <a:ext cx="1816938" cy="2150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дети май 19\IMG-20190512-WA0162.jpg"/>
          <p:cNvPicPr>
            <a:picLocks noChangeAspect="1" noChangeArrowheads="1"/>
          </p:cNvPicPr>
          <p:nvPr/>
        </p:nvPicPr>
        <p:blipFill>
          <a:blip r:embed="rId2" cstate="print"/>
          <a:srcRect l="16051" r="3696" b="10506"/>
          <a:stretch>
            <a:fillRect/>
          </a:stretch>
        </p:blipFill>
        <p:spPr bwMode="auto">
          <a:xfrm>
            <a:off x="214282" y="1000108"/>
            <a:ext cx="4929222" cy="41226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14942" y="1000108"/>
            <a:ext cx="39290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Тридцатьчетверка – танк Победы! 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В боях твой подвиг не забудем, 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И пред врагом - быстрей кометы, 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Не подведешь и живы будем! 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 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Мой «Т» под номером тринадцать, 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Пусть не счастливый говорят, 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Но мы не будем обижаться, 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Нас не нашел еще снаряд. 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7356" y="214290"/>
            <a:ext cx="5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Легендарный танк  Т - 34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099" name="Picture 3" descr="C:\Documents and Settings\Admin\Рабочий стол\картинки к сллай\184356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786322"/>
            <a:ext cx="2928958" cy="1867073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картинки к сллай\129695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5429264"/>
            <a:ext cx="2643206" cy="1122363"/>
          </a:xfrm>
          <a:prstGeom prst="rect">
            <a:avLst/>
          </a:prstGeom>
          <a:noFill/>
        </p:spPr>
      </p:pic>
      <p:pic>
        <p:nvPicPr>
          <p:cNvPr id="4102" name="Picture 6" descr="C:\Documents and Settings\Admin\Рабочий стол\картинки к сллай\86797_orig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5271739"/>
            <a:ext cx="2143140" cy="1586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дети май 19\IMG-20190512-WA0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751" y="2857496"/>
            <a:ext cx="6242039" cy="38052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0430" y="142852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Танк ИС - 1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857232"/>
            <a:ext cx="45005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Везде, как будто вездеход,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На гусеницах танк пройдёт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Ствол орудийный впереди,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Опасно, враг, не подходи!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Танк прочной защищён бронёй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И сможет встретить бой!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5123" name="Picture 3" descr="C:\Documents and Settings\Admin\Рабочий стол\картинки к сллай\269948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2503102" cy="3214686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Рабочий стол\картинки к сллай\tyulpany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518441" y="-232084"/>
            <a:ext cx="2496366" cy="3531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дети май 19\IMG-20190512-WA0139.jpg"/>
          <p:cNvPicPr>
            <a:picLocks noChangeAspect="1" noChangeArrowheads="1"/>
          </p:cNvPicPr>
          <p:nvPr/>
        </p:nvPicPr>
        <p:blipFill rotWithShape="1">
          <a:blip r:embed="rId2" cstate="print"/>
          <a:srcRect l="6470" r="4999"/>
          <a:stretch/>
        </p:blipFill>
        <p:spPr bwMode="auto">
          <a:xfrm>
            <a:off x="323529" y="2285992"/>
            <a:ext cx="4968551" cy="42862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572132" y="948296"/>
            <a:ext cx="32861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Миномет МТ-13,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Это не игрушка, братцы: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Хоть конструкции простой,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Но три метра высотой,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Да и мину мог забросить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Килограмм так в сорок восемь –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Больше и мощней его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Не было ни у кого!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214290"/>
            <a:ext cx="3702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Миномет МТ-13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6147" name="Picture 3" descr="C:\Documents and Settings\Admin\Рабочий стол\картинки к сллай\182352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702" y="4429134"/>
            <a:ext cx="3643298" cy="2428866"/>
          </a:xfrm>
          <a:prstGeom prst="rect">
            <a:avLst/>
          </a:prstGeom>
          <a:noFill/>
        </p:spPr>
      </p:pic>
      <p:pic>
        <p:nvPicPr>
          <p:cNvPr id="6148" name="Picture 4" descr="C:\Documents and Settings\Admin\Рабочий стол\картинки к сллай\2252037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00042"/>
            <a:ext cx="4929222" cy="2033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дети май 19\IMG-20190512-WA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142984"/>
            <a:ext cx="4738686" cy="355401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285860"/>
            <a:ext cx="40005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Война отгремела, но тех дней суровых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Не можем забыть с той победной весны,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Но до сих пор плачут солдатские вдовы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И до сих пор ждут не пришедших с войны.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На братских могилах стоят обелиски,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Пусть годы проходят, но знаю, опять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Сюда в День Победы придут поклониться,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Придут помолиться, придут помолчать.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214290"/>
            <a:ext cx="5376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На плитах в злате имена…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171" name="Picture 3" descr="C:\Documents and Settings\Admin\Рабочий стол\картинки к сллай\s-dnempobed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909171"/>
            <a:ext cx="4500562" cy="2948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140</TotalTime>
  <Words>156</Words>
  <Application>Microsoft Office PowerPoint</Application>
  <PresentationFormat>Экран (4:3)</PresentationFormat>
  <Paragraphs>35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Садик</cp:lastModifiedBy>
  <cp:revision>9</cp:revision>
  <dcterms:created xsi:type="dcterms:W3CDTF">2013-09-28T14:50:55Z</dcterms:created>
  <dcterms:modified xsi:type="dcterms:W3CDTF">2019-05-20T05:59:55Z</dcterms:modified>
</cp:coreProperties>
</file>