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67" r:id="rId2"/>
    <p:sldId id="263" r:id="rId3"/>
    <p:sldId id="264" r:id="rId4"/>
    <p:sldId id="260" r:id="rId5"/>
    <p:sldId id="261" r:id="rId6"/>
    <p:sldId id="266" r:id="rId7"/>
    <p:sldId id="269" r:id="rId8"/>
    <p:sldId id="268" r:id="rId9"/>
    <p:sldId id="265" r:id="rId10"/>
    <p:sldId id="262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174E1-0714-45CD-9FF9-5F4A9144B4AC}" type="datetimeFigureOut">
              <a:rPr lang="ru-RU" smtClean="0"/>
              <a:pPr/>
              <a:t>20.05.2019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FDFFF-D8A0-4D91-BEDA-815FDDB840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174E1-0714-45CD-9FF9-5F4A9144B4AC}" type="datetimeFigureOut">
              <a:rPr lang="ru-RU" smtClean="0"/>
              <a:pPr/>
              <a:t>20.05.2019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FDFFF-D8A0-4D91-BEDA-815FDDB840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174E1-0714-45CD-9FF9-5F4A9144B4AC}" type="datetimeFigureOut">
              <a:rPr lang="ru-RU" smtClean="0"/>
              <a:pPr/>
              <a:t>20.05.2019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FDFFF-D8A0-4D91-BEDA-815FDDB840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174E1-0714-45CD-9FF9-5F4A9144B4AC}" type="datetimeFigureOut">
              <a:rPr lang="ru-RU" smtClean="0"/>
              <a:pPr/>
              <a:t>20.05.2019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FDFFF-D8A0-4D91-BEDA-815FDDB840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174E1-0714-45CD-9FF9-5F4A9144B4AC}" type="datetimeFigureOut">
              <a:rPr lang="ru-RU" smtClean="0"/>
              <a:pPr/>
              <a:t>20.05.2019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FDFFF-D8A0-4D91-BEDA-815FDDB840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174E1-0714-45CD-9FF9-5F4A9144B4AC}" type="datetimeFigureOut">
              <a:rPr lang="ru-RU" smtClean="0"/>
              <a:pPr/>
              <a:t>20.05.2019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FDFFF-D8A0-4D91-BEDA-815FDDB840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174E1-0714-45CD-9FF9-5F4A9144B4AC}" type="datetimeFigureOut">
              <a:rPr lang="ru-RU" smtClean="0"/>
              <a:pPr/>
              <a:t>20.05.2019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FDFFF-D8A0-4D91-BEDA-815FDDB840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174E1-0714-45CD-9FF9-5F4A9144B4AC}" type="datetimeFigureOut">
              <a:rPr lang="ru-RU" smtClean="0"/>
              <a:pPr/>
              <a:t>20.05.2019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FDFFF-D8A0-4D91-BEDA-815FDDB840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174E1-0714-45CD-9FF9-5F4A9144B4AC}" type="datetimeFigureOut">
              <a:rPr lang="ru-RU" smtClean="0"/>
              <a:pPr/>
              <a:t>20.05.2019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FDFFF-D8A0-4D91-BEDA-815FDDB840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174E1-0714-45CD-9FF9-5F4A9144B4AC}" type="datetimeFigureOut">
              <a:rPr lang="ru-RU" smtClean="0"/>
              <a:pPr/>
              <a:t>20.05.2019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FDFFF-D8A0-4D91-BEDA-815FDDB840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174E1-0714-45CD-9FF9-5F4A9144B4AC}" type="datetimeFigureOut">
              <a:rPr lang="ru-RU" smtClean="0"/>
              <a:pPr/>
              <a:t>20.05.2019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C69FDFFF-D8A0-4D91-BEDA-815FDDB8403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67174E1-0714-45CD-9FF9-5F4A9144B4AC}" type="datetimeFigureOut">
              <a:rPr lang="ru-RU" smtClean="0"/>
              <a:pPr/>
              <a:t>20.05.2019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69FDFFF-D8A0-4D91-BEDA-815FDDB84036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2844" y="500042"/>
            <a:ext cx="90011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</a:rPr>
              <a:t>Целевая прогулка к Мемориалу Славы</a:t>
            </a:r>
          </a:p>
        </p:txBody>
      </p:sp>
      <p:pic>
        <p:nvPicPr>
          <p:cNvPr id="1027" name="Picture 3" descr="C:\Documents and Settings\Admin\Рабочий стол\дети май 19\IMG-20190512-WA0207.jpg"/>
          <p:cNvPicPr>
            <a:picLocks noChangeAspect="1" noChangeArrowheads="1"/>
          </p:cNvPicPr>
          <p:nvPr/>
        </p:nvPicPr>
        <p:blipFill>
          <a:blip r:embed="rId2" cstate="print"/>
          <a:srcRect t="15726"/>
          <a:stretch>
            <a:fillRect/>
          </a:stretch>
        </p:blipFill>
        <p:spPr bwMode="auto">
          <a:xfrm>
            <a:off x="4786314" y="1928802"/>
            <a:ext cx="4068894" cy="4572032"/>
          </a:xfrm>
          <a:prstGeom prst="rect">
            <a:avLst/>
          </a:prstGeom>
          <a:noFill/>
        </p:spPr>
      </p:pic>
      <p:pic>
        <p:nvPicPr>
          <p:cNvPr id="1026" name="Picture 2" descr="C:\Documents and Settings\Admin\Рабочий стол\картинки к сллай\0_13abe9_b888fa3a_XL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1500174"/>
            <a:ext cx="4695833" cy="5035746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19366" y="0"/>
            <a:ext cx="89246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70C0"/>
                </a:solidFill>
              </a:rPr>
              <a:t>Муниципальное автономное дошкольное образовательное учреждение </a:t>
            </a:r>
          </a:p>
          <a:p>
            <a:pPr algn="ctr"/>
            <a:r>
              <a:rPr lang="ru-RU" dirty="0" smtClean="0">
                <a:solidFill>
                  <a:srgbClr val="0070C0"/>
                </a:solidFill>
              </a:rPr>
              <a:t>детский сад №3 «Светлячок»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71868" y="1428736"/>
            <a:ext cx="18597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solidFill>
                  <a:srgbClr val="0070C0"/>
                </a:solidFill>
              </a:rPr>
              <a:t>Старшая группа</a:t>
            </a:r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8789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Documents and Settings\Admin\Рабочий стол\дети май 19\IMG-20190512-WA0122.jpg"/>
          <p:cNvPicPr>
            <a:picLocks noChangeAspect="1" noChangeArrowheads="1"/>
          </p:cNvPicPr>
          <p:nvPr/>
        </p:nvPicPr>
        <p:blipFill>
          <a:blip r:embed="rId2" cstate="print"/>
          <a:srcRect l="8571" t="10663" r="21785"/>
          <a:stretch>
            <a:fillRect/>
          </a:stretch>
        </p:blipFill>
        <p:spPr bwMode="auto">
          <a:xfrm>
            <a:off x="214282" y="3000372"/>
            <a:ext cx="4643470" cy="3591112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4857752" y="214290"/>
            <a:ext cx="407193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7030A0"/>
                </a:solidFill>
              </a:rPr>
              <a:t>Пускай не будет в мире войн,</a:t>
            </a:r>
            <a:br>
              <a:rPr lang="ru-RU" sz="2000" b="1" dirty="0" smtClean="0">
                <a:solidFill>
                  <a:srgbClr val="7030A0"/>
                </a:solidFill>
              </a:rPr>
            </a:br>
            <a:r>
              <a:rPr lang="ru-RU" sz="2000" b="1" dirty="0" smtClean="0">
                <a:solidFill>
                  <a:srgbClr val="7030A0"/>
                </a:solidFill>
              </a:rPr>
              <a:t>Пусть не свистит над головой</a:t>
            </a:r>
            <a:br>
              <a:rPr lang="ru-RU" sz="2000" b="1" dirty="0" smtClean="0">
                <a:solidFill>
                  <a:srgbClr val="7030A0"/>
                </a:solidFill>
              </a:rPr>
            </a:br>
            <a:r>
              <a:rPr lang="ru-RU" sz="2000" b="1" dirty="0" smtClean="0">
                <a:solidFill>
                  <a:srgbClr val="7030A0"/>
                </a:solidFill>
              </a:rPr>
              <a:t>Безжалостный, глухой снаряд,</a:t>
            </a:r>
            <a:br>
              <a:rPr lang="ru-RU" sz="2000" b="1" dirty="0" smtClean="0">
                <a:solidFill>
                  <a:srgbClr val="7030A0"/>
                </a:solidFill>
              </a:rPr>
            </a:br>
            <a:r>
              <a:rPr lang="ru-RU" sz="2000" b="1" dirty="0" smtClean="0">
                <a:solidFill>
                  <a:srgbClr val="7030A0"/>
                </a:solidFill>
              </a:rPr>
              <a:t>Спокойным будет сон ребят.</a:t>
            </a:r>
            <a:br>
              <a:rPr lang="ru-RU" sz="2000" b="1" dirty="0" smtClean="0">
                <a:solidFill>
                  <a:srgbClr val="7030A0"/>
                </a:solidFill>
              </a:rPr>
            </a:br>
            <a:r>
              <a:rPr lang="ru-RU" sz="2000" b="1" dirty="0" smtClean="0">
                <a:solidFill>
                  <a:srgbClr val="7030A0"/>
                </a:solidFill>
              </a:rPr>
              <a:t/>
            </a:r>
            <a:br>
              <a:rPr lang="ru-RU" sz="2000" b="1" dirty="0" smtClean="0">
                <a:solidFill>
                  <a:srgbClr val="7030A0"/>
                </a:solidFill>
              </a:rPr>
            </a:br>
            <a:r>
              <a:rPr lang="ru-RU" sz="2000" b="1" dirty="0" smtClean="0">
                <a:solidFill>
                  <a:srgbClr val="7030A0"/>
                </a:solidFill>
              </a:rPr>
              <a:t>Пусть матери не знают слез</a:t>
            </a:r>
            <a:br>
              <a:rPr lang="ru-RU" sz="2000" b="1" dirty="0" smtClean="0">
                <a:solidFill>
                  <a:srgbClr val="7030A0"/>
                </a:solidFill>
              </a:rPr>
            </a:br>
            <a:r>
              <a:rPr lang="ru-RU" sz="2000" b="1" dirty="0" smtClean="0">
                <a:solidFill>
                  <a:srgbClr val="7030A0"/>
                </a:solidFill>
              </a:rPr>
              <a:t>За сыновей, что бой унес,</a:t>
            </a:r>
            <a:br>
              <a:rPr lang="ru-RU" sz="2000" b="1" dirty="0" smtClean="0">
                <a:solidFill>
                  <a:srgbClr val="7030A0"/>
                </a:solidFill>
              </a:rPr>
            </a:br>
            <a:r>
              <a:rPr lang="ru-RU" sz="2000" b="1" dirty="0" smtClean="0">
                <a:solidFill>
                  <a:srgbClr val="7030A0"/>
                </a:solidFill>
              </a:rPr>
              <a:t>Родных чтоб не теряли вы.</a:t>
            </a:r>
            <a:br>
              <a:rPr lang="ru-RU" sz="2000" b="1" dirty="0" smtClean="0">
                <a:solidFill>
                  <a:srgbClr val="7030A0"/>
                </a:solidFill>
              </a:rPr>
            </a:br>
            <a:r>
              <a:rPr lang="ru-RU" sz="2000" b="1" dirty="0" smtClean="0">
                <a:solidFill>
                  <a:srgbClr val="7030A0"/>
                </a:solidFill>
              </a:rPr>
              <a:t>С 9 Мая, с днем весны!</a:t>
            </a:r>
            <a:endParaRPr lang="ru-RU" sz="2000" b="1" dirty="0">
              <a:solidFill>
                <a:srgbClr val="7030A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85786" y="214290"/>
            <a:ext cx="34405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</a:rPr>
              <a:t>С Днем Победы!</a:t>
            </a:r>
            <a:endParaRPr lang="ru-RU" sz="3200" b="1" dirty="0">
              <a:solidFill>
                <a:srgbClr val="0070C0"/>
              </a:solidFill>
            </a:endParaRPr>
          </a:p>
        </p:txBody>
      </p:sp>
      <p:pic>
        <p:nvPicPr>
          <p:cNvPr id="10243" name="Picture 3" descr="C:\Documents and Settings\Admin\Рабочий стол\картинки к сллай\22494016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714356"/>
            <a:ext cx="3000367" cy="3857785"/>
          </a:xfrm>
          <a:prstGeom prst="rect">
            <a:avLst/>
          </a:prstGeom>
          <a:noFill/>
        </p:spPr>
      </p:pic>
      <p:pic>
        <p:nvPicPr>
          <p:cNvPr id="10244" name="Picture 4" descr="C:\Documents and Settings\Admin\Рабочий стол\картинки к сллай\2543508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5008" y="3143248"/>
            <a:ext cx="2419341" cy="342471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28789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214290"/>
            <a:ext cx="871543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3200" b="1" dirty="0" smtClean="0">
                <a:solidFill>
                  <a:srgbClr val="7030A0"/>
                </a:solidFill>
              </a:rPr>
              <a:t>Цель: Формировать патриотическое воспитание у дошкольников, чувство благодарности и гордости за великий подвиг нашего народа. Понимать торжественность значения «минута молчания». Учить детей заботиться о дорогих народу памятных местах.</a:t>
            </a:r>
            <a:endParaRPr lang="ru-RU" sz="3200" b="1" dirty="0">
              <a:solidFill>
                <a:srgbClr val="7030A0"/>
              </a:solidFill>
            </a:endParaRPr>
          </a:p>
        </p:txBody>
      </p:sp>
      <p:pic>
        <p:nvPicPr>
          <p:cNvPr id="9218" name="Picture 2" descr="C:\Documents and Settings\Admin\Рабочий стол\картинки к сллай\s120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8" y="3571876"/>
            <a:ext cx="3154479" cy="2929923"/>
          </a:xfrm>
          <a:prstGeom prst="rect">
            <a:avLst/>
          </a:prstGeom>
          <a:noFill/>
        </p:spPr>
      </p:pic>
      <p:pic>
        <p:nvPicPr>
          <p:cNvPr id="9219" name="Picture 3" descr="C:\Documents and Settings\Admin\Рабочий стол\картинки к сллай\9-мая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97527">
            <a:off x="748318" y="3743596"/>
            <a:ext cx="4500595" cy="33779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28789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Documents and Settings\Admin\Рабочий стол\дети май 19\IMG-20190512-WA02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00496" y="928670"/>
            <a:ext cx="4810124" cy="3607593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14282" y="857232"/>
            <a:ext cx="3786214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7030A0"/>
                </a:solidFill>
              </a:rPr>
              <a:t>Что такое День Победы? </a:t>
            </a:r>
            <a:br>
              <a:rPr lang="ru-RU" sz="2000" b="1" dirty="0" smtClean="0">
                <a:solidFill>
                  <a:srgbClr val="7030A0"/>
                </a:solidFill>
              </a:rPr>
            </a:br>
            <a:r>
              <a:rPr lang="ru-RU" sz="2000" b="1" dirty="0" smtClean="0">
                <a:solidFill>
                  <a:srgbClr val="7030A0"/>
                </a:solidFill>
              </a:rPr>
              <a:t>Это утренний парад: </a:t>
            </a:r>
            <a:br>
              <a:rPr lang="ru-RU" sz="2000" b="1" dirty="0" smtClean="0">
                <a:solidFill>
                  <a:srgbClr val="7030A0"/>
                </a:solidFill>
              </a:rPr>
            </a:br>
            <a:r>
              <a:rPr lang="ru-RU" sz="2000" b="1" dirty="0" smtClean="0">
                <a:solidFill>
                  <a:srgbClr val="7030A0"/>
                </a:solidFill>
              </a:rPr>
              <a:t>Едут танки и ракеты, </a:t>
            </a:r>
            <a:br>
              <a:rPr lang="ru-RU" sz="2000" b="1" dirty="0" smtClean="0">
                <a:solidFill>
                  <a:srgbClr val="7030A0"/>
                </a:solidFill>
              </a:rPr>
            </a:br>
            <a:r>
              <a:rPr lang="ru-RU" sz="2000" b="1" dirty="0" smtClean="0">
                <a:solidFill>
                  <a:srgbClr val="7030A0"/>
                </a:solidFill>
              </a:rPr>
              <a:t>Марширует строй солдат. </a:t>
            </a:r>
            <a:br>
              <a:rPr lang="ru-RU" sz="2000" b="1" dirty="0" smtClean="0">
                <a:solidFill>
                  <a:srgbClr val="7030A0"/>
                </a:solidFill>
              </a:rPr>
            </a:br>
            <a:r>
              <a:rPr lang="ru-RU" sz="2000" b="1" dirty="0" smtClean="0">
                <a:solidFill>
                  <a:srgbClr val="7030A0"/>
                </a:solidFill>
              </a:rPr>
              <a:t/>
            </a:r>
            <a:br>
              <a:rPr lang="ru-RU" sz="2000" b="1" dirty="0" smtClean="0">
                <a:solidFill>
                  <a:srgbClr val="7030A0"/>
                </a:solidFill>
              </a:rPr>
            </a:br>
            <a:r>
              <a:rPr lang="ru-RU" sz="2000" b="1" dirty="0" smtClean="0">
                <a:solidFill>
                  <a:srgbClr val="7030A0"/>
                </a:solidFill>
              </a:rPr>
              <a:t>Что такое День Победы? </a:t>
            </a:r>
            <a:br>
              <a:rPr lang="ru-RU" sz="2000" b="1" dirty="0" smtClean="0">
                <a:solidFill>
                  <a:srgbClr val="7030A0"/>
                </a:solidFill>
              </a:rPr>
            </a:br>
            <a:r>
              <a:rPr lang="ru-RU" sz="2000" b="1" dirty="0" smtClean="0">
                <a:solidFill>
                  <a:srgbClr val="7030A0"/>
                </a:solidFill>
              </a:rPr>
              <a:t>Это праздничный салют: </a:t>
            </a:r>
            <a:br>
              <a:rPr lang="ru-RU" sz="2000" b="1" dirty="0" smtClean="0">
                <a:solidFill>
                  <a:srgbClr val="7030A0"/>
                </a:solidFill>
              </a:rPr>
            </a:br>
            <a:r>
              <a:rPr lang="ru-RU" sz="2000" b="1" dirty="0" smtClean="0">
                <a:solidFill>
                  <a:srgbClr val="7030A0"/>
                </a:solidFill>
              </a:rPr>
              <a:t>Фейерверк взлетает в небо, </a:t>
            </a:r>
            <a:br>
              <a:rPr lang="ru-RU" sz="2000" b="1" dirty="0" smtClean="0">
                <a:solidFill>
                  <a:srgbClr val="7030A0"/>
                </a:solidFill>
              </a:rPr>
            </a:br>
            <a:r>
              <a:rPr lang="ru-RU" sz="2000" b="1" dirty="0" smtClean="0">
                <a:solidFill>
                  <a:srgbClr val="7030A0"/>
                </a:solidFill>
              </a:rPr>
              <a:t>Рассыпаясь там и тут. </a:t>
            </a:r>
            <a:br>
              <a:rPr lang="ru-RU" sz="2000" b="1" dirty="0" smtClean="0">
                <a:solidFill>
                  <a:srgbClr val="7030A0"/>
                </a:solidFill>
              </a:rPr>
            </a:br>
            <a:endParaRPr lang="ru-RU" sz="2000" b="1" dirty="0">
              <a:solidFill>
                <a:srgbClr val="7030A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928794" y="214290"/>
            <a:ext cx="52864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</a:rPr>
              <a:t>Праздничная колонна</a:t>
            </a:r>
            <a:endParaRPr lang="ru-RU" sz="3200" b="1" dirty="0">
              <a:solidFill>
                <a:srgbClr val="0070C0"/>
              </a:solidFill>
            </a:endParaRPr>
          </a:p>
        </p:txBody>
      </p:sp>
      <p:pic>
        <p:nvPicPr>
          <p:cNvPr id="8195" name="Picture 3" descr="C:\Documents and Settings\Admin\Рабочий стол\картинки к сллай\hello_html_m207e7a3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3714752"/>
            <a:ext cx="7358074" cy="2924835"/>
          </a:xfrm>
          <a:prstGeom prst="rect">
            <a:avLst/>
          </a:prstGeom>
          <a:noFill/>
        </p:spPr>
      </p:pic>
      <p:pic>
        <p:nvPicPr>
          <p:cNvPr id="8196" name="Picture 4" descr="C:\Documents and Settings\Admin\Рабочий стол\картинки к сллай\22520379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4929198"/>
            <a:ext cx="4143404" cy="170915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28789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Admin\Рабочий стол\дети май 19\IMG-20190512-WA019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928670"/>
            <a:ext cx="5000661" cy="3750496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0" y="214290"/>
            <a:ext cx="87868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</a:rPr>
              <a:t>Минута молчания в память о героях ВОВ</a:t>
            </a:r>
            <a:endParaRPr lang="ru-RU" sz="3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429256" y="928670"/>
            <a:ext cx="371474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7030A0"/>
                </a:solidFill>
              </a:rPr>
              <a:t>Светом скорби и памяти нашей,</a:t>
            </a:r>
            <a:br>
              <a:rPr lang="ru-RU" sz="2000" b="1" dirty="0" smtClean="0">
                <a:solidFill>
                  <a:srgbClr val="7030A0"/>
                </a:solidFill>
              </a:rPr>
            </a:br>
            <a:r>
              <a:rPr lang="ru-RU" sz="2000" b="1" dirty="0" smtClean="0">
                <a:solidFill>
                  <a:srgbClr val="7030A0"/>
                </a:solidFill>
              </a:rPr>
              <a:t>В этот час, пусть в святой тишине,</a:t>
            </a:r>
            <a:br>
              <a:rPr lang="ru-RU" sz="2000" b="1" dirty="0" smtClean="0">
                <a:solidFill>
                  <a:srgbClr val="7030A0"/>
                </a:solidFill>
              </a:rPr>
            </a:br>
            <a:r>
              <a:rPr lang="ru-RU" sz="2000" b="1" dirty="0" smtClean="0">
                <a:solidFill>
                  <a:srgbClr val="7030A0"/>
                </a:solidFill>
              </a:rPr>
              <a:t>Имена озаряются павших</a:t>
            </a:r>
            <a:br>
              <a:rPr lang="ru-RU" sz="2000" b="1" dirty="0" smtClean="0">
                <a:solidFill>
                  <a:srgbClr val="7030A0"/>
                </a:solidFill>
              </a:rPr>
            </a:br>
            <a:r>
              <a:rPr lang="ru-RU" sz="2000" b="1" dirty="0" smtClean="0">
                <a:solidFill>
                  <a:srgbClr val="7030A0"/>
                </a:solidFill>
              </a:rPr>
              <a:t>В этой страшной священной войне.</a:t>
            </a:r>
            <a:br>
              <a:rPr lang="ru-RU" sz="2000" b="1" dirty="0" smtClean="0">
                <a:solidFill>
                  <a:srgbClr val="7030A0"/>
                </a:solidFill>
              </a:rPr>
            </a:br>
            <a:r>
              <a:rPr lang="ru-RU" sz="2000" b="1" dirty="0" smtClean="0">
                <a:solidFill>
                  <a:srgbClr val="7030A0"/>
                </a:solidFill>
              </a:rPr>
              <a:t/>
            </a:r>
            <a:br>
              <a:rPr lang="ru-RU" sz="2000" b="1" dirty="0" smtClean="0">
                <a:solidFill>
                  <a:srgbClr val="7030A0"/>
                </a:solidFill>
              </a:rPr>
            </a:br>
            <a:r>
              <a:rPr lang="ru-RU" sz="2000" b="1" dirty="0" smtClean="0">
                <a:solidFill>
                  <a:srgbClr val="7030A0"/>
                </a:solidFill>
              </a:rPr>
              <a:t>Двадцать семь миллионов погибших – </a:t>
            </a:r>
            <a:br>
              <a:rPr lang="ru-RU" sz="2000" b="1" dirty="0" smtClean="0">
                <a:solidFill>
                  <a:srgbClr val="7030A0"/>
                </a:solidFill>
              </a:rPr>
            </a:br>
            <a:r>
              <a:rPr lang="ru-RU" sz="2000" b="1" dirty="0" smtClean="0">
                <a:solidFill>
                  <a:srgbClr val="7030A0"/>
                </a:solidFill>
              </a:rPr>
              <a:t>Как огромна Победы цена!</a:t>
            </a:r>
            <a:br>
              <a:rPr lang="ru-RU" sz="2000" b="1" dirty="0" smtClean="0">
                <a:solidFill>
                  <a:srgbClr val="7030A0"/>
                </a:solidFill>
              </a:rPr>
            </a:br>
            <a:r>
              <a:rPr lang="ru-RU" sz="2000" b="1" dirty="0" smtClean="0">
                <a:solidFill>
                  <a:srgbClr val="7030A0"/>
                </a:solidFill>
              </a:rPr>
              <a:t>Вспомним всех их, войну сокрушивших,</a:t>
            </a:r>
            <a:br>
              <a:rPr lang="ru-RU" sz="2000" b="1" dirty="0" smtClean="0">
                <a:solidFill>
                  <a:srgbClr val="7030A0"/>
                </a:solidFill>
              </a:rPr>
            </a:br>
            <a:r>
              <a:rPr lang="ru-RU" sz="2000" b="1" dirty="0" smtClean="0">
                <a:solidFill>
                  <a:srgbClr val="7030A0"/>
                </a:solidFill>
              </a:rPr>
              <a:t>Всех, кого потеряла страна.</a:t>
            </a:r>
            <a:endParaRPr lang="ru-RU" sz="2000" b="1" dirty="0">
              <a:solidFill>
                <a:srgbClr val="7030A0"/>
              </a:solidFill>
            </a:endParaRPr>
          </a:p>
        </p:txBody>
      </p:sp>
      <p:pic>
        <p:nvPicPr>
          <p:cNvPr id="2051" name="Picture 3" descr="C:\Documents and Settings\Admin\Рабочий стол\картинки к сллай\s-dnempobedy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571876"/>
            <a:ext cx="5313363" cy="34813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28789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Documents and Settings\Admin\Рабочий стол\дети май 19\IMG-20190512-WA0187.jpg"/>
          <p:cNvPicPr>
            <a:picLocks noChangeAspect="1" noChangeArrowheads="1"/>
          </p:cNvPicPr>
          <p:nvPr/>
        </p:nvPicPr>
        <p:blipFill>
          <a:blip r:embed="rId2" cstate="print"/>
          <a:srcRect l="14768"/>
          <a:stretch>
            <a:fillRect/>
          </a:stretch>
        </p:blipFill>
        <p:spPr bwMode="auto">
          <a:xfrm>
            <a:off x="4357686" y="1071545"/>
            <a:ext cx="4500594" cy="3960301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928662" y="214290"/>
            <a:ext cx="78185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7030A0"/>
                </a:solidFill>
              </a:rPr>
              <a:t>Возложение цветов к Вечному огню</a:t>
            </a:r>
            <a:endParaRPr lang="ru-RU" sz="3200" b="1" dirty="0">
              <a:solidFill>
                <a:srgbClr val="7030A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5720" y="1000109"/>
            <a:ext cx="4214842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7030A0"/>
                </a:solidFill>
              </a:rPr>
              <a:t>К обелиску цветы положите,</a:t>
            </a:r>
            <a:br>
              <a:rPr lang="ru-RU" sz="2000" b="1" dirty="0" smtClean="0">
                <a:solidFill>
                  <a:srgbClr val="7030A0"/>
                </a:solidFill>
              </a:rPr>
            </a:br>
            <a:r>
              <a:rPr lang="ru-RU" sz="2000" b="1" dirty="0" smtClean="0">
                <a:solidFill>
                  <a:srgbClr val="7030A0"/>
                </a:solidFill>
              </a:rPr>
              <a:t>Помяните погибших солдат,</a:t>
            </a:r>
            <a:br>
              <a:rPr lang="ru-RU" sz="2000" b="1" dirty="0" smtClean="0">
                <a:solidFill>
                  <a:srgbClr val="7030A0"/>
                </a:solidFill>
              </a:rPr>
            </a:br>
            <a:r>
              <a:rPr lang="ru-RU" sz="2000" b="1" dirty="0" smtClean="0">
                <a:solidFill>
                  <a:srgbClr val="7030A0"/>
                </a:solidFill>
              </a:rPr>
              <a:t>Своим детям и внукам скажите,</a:t>
            </a:r>
            <a:br>
              <a:rPr lang="ru-RU" sz="2000" b="1" dirty="0" smtClean="0">
                <a:solidFill>
                  <a:srgbClr val="7030A0"/>
                </a:solidFill>
              </a:rPr>
            </a:br>
            <a:r>
              <a:rPr lang="ru-RU" sz="2000" b="1" dirty="0" smtClean="0">
                <a:solidFill>
                  <a:srgbClr val="7030A0"/>
                </a:solidFill>
              </a:rPr>
              <a:t>Пусть их подвиги в сердце хранят.</a:t>
            </a:r>
            <a:br>
              <a:rPr lang="ru-RU" sz="2000" b="1" dirty="0" smtClean="0">
                <a:solidFill>
                  <a:srgbClr val="7030A0"/>
                </a:solidFill>
              </a:rPr>
            </a:br>
            <a:r>
              <a:rPr lang="ru-RU" sz="2000" b="1" dirty="0" smtClean="0">
                <a:solidFill>
                  <a:srgbClr val="7030A0"/>
                </a:solidFill>
              </a:rPr>
              <a:t/>
            </a:r>
            <a:br>
              <a:rPr lang="ru-RU" sz="2000" b="1" dirty="0" smtClean="0">
                <a:solidFill>
                  <a:srgbClr val="7030A0"/>
                </a:solidFill>
              </a:rPr>
            </a:br>
            <a:r>
              <a:rPr lang="ru-RU" sz="2000" b="1" dirty="0" smtClean="0">
                <a:solidFill>
                  <a:srgbClr val="7030A0"/>
                </a:solidFill>
              </a:rPr>
              <a:t>Пусть букеты нарциссов, как слёзы,</a:t>
            </a:r>
            <a:br>
              <a:rPr lang="ru-RU" sz="2000" b="1" dirty="0" smtClean="0">
                <a:solidFill>
                  <a:srgbClr val="7030A0"/>
                </a:solidFill>
              </a:rPr>
            </a:br>
            <a:r>
              <a:rPr lang="ru-RU" sz="2000" b="1" dirty="0" smtClean="0">
                <a:solidFill>
                  <a:srgbClr val="7030A0"/>
                </a:solidFill>
              </a:rPr>
              <a:t>Лягут памятью в ноги солдат,</a:t>
            </a:r>
            <a:br>
              <a:rPr lang="ru-RU" sz="2000" b="1" dirty="0" smtClean="0">
                <a:solidFill>
                  <a:srgbClr val="7030A0"/>
                </a:solidFill>
              </a:rPr>
            </a:br>
            <a:r>
              <a:rPr lang="ru-RU" sz="2000" b="1" dirty="0" smtClean="0">
                <a:solidFill>
                  <a:srgbClr val="7030A0"/>
                </a:solidFill>
              </a:rPr>
              <a:t>Пусть тюльпаны, гвоздики и розы</a:t>
            </a:r>
            <a:br>
              <a:rPr lang="ru-RU" sz="2000" b="1" dirty="0" smtClean="0">
                <a:solidFill>
                  <a:srgbClr val="7030A0"/>
                </a:solidFill>
              </a:rPr>
            </a:br>
            <a:r>
              <a:rPr lang="ru-RU" sz="2000" b="1" dirty="0" smtClean="0">
                <a:solidFill>
                  <a:srgbClr val="7030A0"/>
                </a:solidFill>
              </a:rPr>
              <a:t>Вечным пламенем вечно горят.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075" name="Picture 3" descr="C:\Documents and Settings\Admin\Рабочий стол\картинки к сллай\hello_html_b8b3f8a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4015" y="3453846"/>
            <a:ext cx="3999985" cy="3404154"/>
          </a:xfrm>
          <a:prstGeom prst="rect">
            <a:avLst/>
          </a:prstGeom>
          <a:noFill/>
        </p:spPr>
      </p:pic>
      <p:pic>
        <p:nvPicPr>
          <p:cNvPr id="3076" name="Picture 4" descr="C:\Documents and Settings\Admin\Рабочий стол\картинки к сллай\2702013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9266400">
            <a:off x="370508" y="4553420"/>
            <a:ext cx="2243565" cy="2655106"/>
          </a:xfrm>
          <a:prstGeom prst="rect">
            <a:avLst/>
          </a:prstGeom>
          <a:noFill/>
        </p:spPr>
      </p:pic>
      <p:pic>
        <p:nvPicPr>
          <p:cNvPr id="7" name="Picture 4" descr="C:\Documents and Settings\Admin\Рабочий стол\картинки к сллай\2702013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2952692" y="4874420"/>
            <a:ext cx="1816938" cy="215022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28789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Documents and Settings\Admin\Рабочий стол\дети май 19\IMG-20190512-WA0162.jpg"/>
          <p:cNvPicPr>
            <a:picLocks noChangeAspect="1" noChangeArrowheads="1"/>
          </p:cNvPicPr>
          <p:nvPr/>
        </p:nvPicPr>
        <p:blipFill>
          <a:blip r:embed="rId2" cstate="print"/>
          <a:srcRect l="16051" r="3696" b="10506"/>
          <a:stretch>
            <a:fillRect/>
          </a:stretch>
        </p:blipFill>
        <p:spPr bwMode="auto">
          <a:xfrm>
            <a:off x="214282" y="1000108"/>
            <a:ext cx="4929222" cy="4122622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5214942" y="1000108"/>
            <a:ext cx="392905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7030A0"/>
                </a:solidFill>
              </a:rPr>
              <a:t>Тридцатьчетверка – танк Победы! </a:t>
            </a:r>
          </a:p>
          <a:p>
            <a:r>
              <a:rPr lang="ru-RU" sz="2000" b="1" dirty="0" smtClean="0">
                <a:solidFill>
                  <a:srgbClr val="7030A0"/>
                </a:solidFill>
              </a:rPr>
              <a:t>В боях твой подвиг не забудем, </a:t>
            </a:r>
          </a:p>
          <a:p>
            <a:r>
              <a:rPr lang="ru-RU" sz="2000" b="1" dirty="0" smtClean="0">
                <a:solidFill>
                  <a:srgbClr val="7030A0"/>
                </a:solidFill>
              </a:rPr>
              <a:t>И пред врагом - быстрей кометы, </a:t>
            </a:r>
          </a:p>
          <a:p>
            <a:r>
              <a:rPr lang="ru-RU" sz="2000" b="1" dirty="0" smtClean="0">
                <a:solidFill>
                  <a:srgbClr val="7030A0"/>
                </a:solidFill>
              </a:rPr>
              <a:t>Не подведешь и живы будем! </a:t>
            </a:r>
          </a:p>
          <a:p>
            <a:r>
              <a:rPr lang="ru-RU" sz="2000" b="1" dirty="0" smtClean="0">
                <a:solidFill>
                  <a:srgbClr val="7030A0"/>
                </a:solidFill>
              </a:rPr>
              <a:t> </a:t>
            </a:r>
          </a:p>
          <a:p>
            <a:r>
              <a:rPr lang="ru-RU" sz="2000" b="1" dirty="0" smtClean="0">
                <a:solidFill>
                  <a:srgbClr val="7030A0"/>
                </a:solidFill>
              </a:rPr>
              <a:t>Мой «Т» под номером тринадцать, </a:t>
            </a:r>
          </a:p>
          <a:p>
            <a:r>
              <a:rPr lang="ru-RU" sz="2000" b="1" dirty="0" smtClean="0">
                <a:solidFill>
                  <a:srgbClr val="7030A0"/>
                </a:solidFill>
              </a:rPr>
              <a:t>Пусть не счастливый говорят, </a:t>
            </a:r>
          </a:p>
          <a:p>
            <a:r>
              <a:rPr lang="ru-RU" sz="2000" b="1" dirty="0" smtClean="0">
                <a:solidFill>
                  <a:srgbClr val="7030A0"/>
                </a:solidFill>
              </a:rPr>
              <a:t>Но мы не будем обижаться, </a:t>
            </a:r>
          </a:p>
          <a:p>
            <a:r>
              <a:rPr lang="ru-RU" sz="2000" b="1" dirty="0" smtClean="0">
                <a:solidFill>
                  <a:srgbClr val="7030A0"/>
                </a:solidFill>
              </a:rPr>
              <a:t>Нас не нашел еще снаряд. </a:t>
            </a:r>
            <a:endParaRPr lang="ru-RU" sz="2000" b="1" dirty="0">
              <a:solidFill>
                <a:srgbClr val="7030A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857356" y="214290"/>
            <a:ext cx="52149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</a:rPr>
              <a:t>Легендарный танк  Т - 34 </a:t>
            </a:r>
            <a:endParaRPr lang="ru-RU" sz="3200" b="1" dirty="0">
              <a:solidFill>
                <a:srgbClr val="0070C0"/>
              </a:solidFill>
            </a:endParaRPr>
          </a:p>
        </p:txBody>
      </p:sp>
      <p:pic>
        <p:nvPicPr>
          <p:cNvPr id="4099" name="Picture 3" descr="C:\Documents and Settings\Admin\Рабочий стол\картинки к сллай\18435659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4786322"/>
            <a:ext cx="2928958" cy="1867073"/>
          </a:xfrm>
          <a:prstGeom prst="rect">
            <a:avLst/>
          </a:prstGeom>
          <a:noFill/>
        </p:spPr>
      </p:pic>
      <p:pic>
        <p:nvPicPr>
          <p:cNvPr id="4100" name="Picture 4" descr="C:\Documents and Settings\Admin\Рабочий стол\картинки к сллай\12969504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86512" y="5429264"/>
            <a:ext cx="2643206" cy="1122363"/>
          </a:xfrm>
          <a:prstGeom prst="rect">
            <a:avLst/>
          </a:prstGeom>
          <a:noFill/>
        </p:spPr>
      </p:pic>
      <p:pic>
        <p:nvPicPr>
          <p:cNvPr id="4102" name="Picture 6" descr="C:\Documents and Settings\Admin\Рабочий стол\картинки к сллай\86797_original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14744" y="5271739"/>
            <a:ext cx="2143140" cy="158626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28789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Documents and Settings\Admin\Рабочий стол\дети май 19\IMG-20190512-WA015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8751" y="2857496"/>
            <a:ext cx="6242039" cy="3805243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500430" y="142852"/>
            <a:ext cx="233108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</a:rPr>
              <a:t>Танк ИС - 1</a:t>
            </a:r>
            <a:endParaRPr lang="ru-RU" sz="3200" b="1" dirty="0">
              <a:solidFill>
                <a:srgbClr val="0070C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4282" y="857232"/>
            <a:ext cx="450059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7030A0"/>
                </a:solidFill>
              </a:rPr>
              <a:t>Везде, как будто вездеход,</a:t>
            </a:r>
          </a:p>
          <a:p>
            <a:r>
              <a:rPr lang="ru-RU" sz="2000" b="1" dirty="0" smtClean="0">
                <a:solidFill>
                  <a:srgbClr val="7030A0"/>
                </a:solidFill>
              </a:rPr>
              <a:t>На гусеницах танк пройдёт</a:t>
            </a:r>
          </a:p>
          <a:p>
            <a:r>
              <a:rPr lang="ru-RU" sz="2000" b="1" dirty="0" smtClean="0">
                <a:solidFill>
                  <a:srgbClr val="7030A0"/>
                </a:solidFill>
              </a:rPr>
              <a:t>Ствол орудийный впереди,</a:t>
            </a:r>
          </a:p>
          <a:p>
            <a:r>
              <a:rPr lang="ru-RU" sz="2000" b="1" dirty="0" smtClean="0">
                <a:solidFill>
                  <a:srgbClr val="7030A0"/>
                </a:solidFill>
              </a:rPr>
              <a:t>Опасно, враг, не подходи!</a:t>
            </a:r>
          </a:p>
          <a:p>
            <a:r>
              <a:rPr lang="ru-RU" sz="2000" b="1" dirty="0" smtClean="0">
                <a:solidFill>
                  <a:srgbClr val="7030A0"/>
                </a:solidFill>
              </a:rPr>
              <a:t>Танк прочной защищён бронёй</a:t>
            </a:r>
          </a:p>
          <a:p>
            <a:r>
              <a:rPr lang="ru-RU" sz="2000" b="1" dirty="0" smtClean="0">
                <a:solidFill>
                  <a:srgbClr val="7030A0"/>
                </a:solidFill>
              </a:rPr>
              <a:t>И сможет встретить бой!</a:t>
            </a:r>
            <a:endParaRPr lang="ru-RU" sz="2000" b="1" dirty="0">
              <a:solidFill>
                <a:srgbClr val="7030A0"/>
              </a:solidFill>
            </a:endParaRPr>
          </a:p>
        </p:txBody>
      </p:sp>
      <p:pic>
        <p:nvPicPr>
          <p:cNvPr id="5123" name="Picture 3" descr="C:\Documents and Settings\Admin\Рабочий стол\картинки к сллай\26994818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286124"/>
            <a:ext cx="2503102" cy="3214686"/>
          </a:xfrm>
          <a:prstGeom prst="rect">
            <a:avLst/>
          </a:prstGeom>
          <a:noFill/>
        </p:spPr>
      </p:pic>
      <p:pic>
        <p:nvPicPr>
          <p:cNvPr id="5124" name="Picture 4" descr="C:\Documents and Settings\Admin\Рабочий стол\картинки к сллай\tyulpanyi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5518441" y="-232084"/>
            <a:ext cx="2496366" cy="353199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28789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Documents and Settings\Admin\Рабочий стол\дети май 19\IMG-20190512-WA0139.jpg"/>
          <p:cNvPicPr>
            <a:picLocks noChangeAspect="1" noChangeArrowheads="1"/>
          </p:cNvPicPr>
          <p:nvPr/>
        </p:nvPicPr>
        <p:blipFill rotWithShape="1">
          <a:blip r:embed="rId2" cstate="print"/>
          <a:srcRect l="6470" r="4999"/>
          <a:stretch/>
        </p:blipFill>
        <p:spPr bwMode="auto">
          <a:xfrm>
            <a:off x="323529" y="2285992"/>
            <a:ext cx="4968551" cy="4286254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5572132" y="948296"/>
            <a:ext cx="328614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7030A0"/>
                </a:solidFill>
              </a:rPr>
              <a:t>Миномет МТ-13,</a:t>
            </a:r>
            <a:br>
              <a:rPr lang="ru-RU" sz="2000" b="1" dirty="0" smtClean="0">
                <a:solidFill>
                  <a:srgbClr val="7030A0"/>
                </a:solidFill>
              </a:rPr>
            </a:br>
            <a:r>
              <a:rPr lang="ru-RU" sz="2000" b="1" dirty="0" smtClean="0">
                <a:solidFill>
                  <a:srgbClr val="7030A0"/>
                </a:solidFill>
              </a:rPr>
              <a:t>Это не игрушка, братцы:</a:t>
            </a:r>
            <a:br>
              <a:rPr lang="ru-RU" sz="2000" b="1" dirty="0" smtClean="0">
                <a:solidFill>
                  <a:srgbClr val="7030A0"/>
                </a:solidFill>
              </a:rPr>
            </a:br>
            <a:r>
              <a:rPr lang="ru-RU" sz="2000" b="1" dirty="0" smtClean="0">
                <a:solidFill>
                  <a:srgbClr val="7030A0"/>
                </a:solidFill>
              </a:rPr>
              <a:t>Хоть конструкции простой,</a:t>
            </a:r>
            <a:br>
              <a:rPr lang="ru-RU" sz="2000" b="1" dirty="0" smtClean="0">
                <a:solidFill>
                  <a:srgbClr val="7030A0"/>
                </a:solidFill>
              </a:rPr>
            </a:br>
            <a:r>
              <a:rPr lang="ru-RU" sz="2000" b="1" dirty="0" smtClean="0">
                <a:solidFill>
                  <a:srgbClr val="7030A0"/>
                </a:solidFill>
              </a:rPr>
              <a:t>Но три метра высотой,</a:t>
            </a:r>
            <a:br>
              <a:rPr lang="ru-RU" sz="2000" b="1" dirty="0" smtClean="0">
                <a:solidFill>
                  <a:srgbClr val="7030A0"/>
                </a:solidFill>
              </a:rPr>
            </a:br>
            <a:r>
              <a:rPr lang="ru-RU" sz="2000" b="1" dirty="0" smtClean="0">
                <a:solidFill>
                  <a:srgbClr val="7030A0"/>
                </a:solidFill>
              </a:rPr>
              <a:t>Да и мину мог забросить</a:t>
            </a:r>
            <a:br>
              <a:rPr lang="ru-RU" sz="2000" b="1" dirty="0" smtClean="0">
                <a:solidFill>
                  <a:srgbClr val="7030A0"/>
                </a:solidFill>
              </a:rPr>
            </a:br>
            <a:r>
              <a:rPr lang="ru-RU" sz="2000" b="1" dirty="0" smtClean="0">
                <a:solidFill>
                  <a:srgbClr val="7030A0"/>
                </a:solidFill>
              </a:rPr>
              <a:t>Килограмм так в сорок восемь –</a:t>
            </a:r>
            <a:br>
              <a:rPr lang="ru-RU" sz="2000" b="1" dirty="0" smtClean="0">
                <a:solidFill>
                  <a:srgbClr val="7030A0"/>
                </a:solidFill>
              </a:rPr>
            </a:br>
            <a:r>
              <a:rPr lang="ru-RU" sz="2000" b="1" dirty="0" smtClean="0">
                <a:solidFill>
                  <a:srgbClr val="7030A0"/>
                </a:solidFill>
              </a:rPr>
              <a:t>Больше и мощней его</a:t>
            </a:r>
            <a:br>
              <a:rPr lang="ru-RU" sz="2000" b="1" dirty="0" smtClean="0">
                <a:solidFill>
                  <a:srgbClr val="7030A0"/>
                </a:solidFill>
              </a:rPr>
            </a:br>
            <a:r>
              <a:rPr lang="ru-RU" sz="2000" b="1" dirty="0" smtClean="0">
                <a:solidFill>
                  <a:srgbClr val="7030A0"/>
                </a:solidFill>
              </a:rPr>
              <a:t>Не было ни у кого!</a:t>
            </a:r>
            <a:endParaRPr lang="ru-RU" sz="2000" b="1" dirty="0">
              <a:solidFill>
                <a:srgbClr val="7030A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500166" y="214290"/>
            <a:ext cx="370285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</a:rPr>
              <a:t>Миномет МТ-13</a:t>
            </a:r>
            <a:endParaRPr lang="ru-RU" sz="3200" dirty="0">
              <a:solidFill>
                <a:srgbClr val="0070C0"/>
              </a:solidFill>
            </a:endParaRPr>
          </a:p>
        </p:txBody>
      </p:sp>
      <p:pic>
        <p:nvPicPr>
          <p:cNvPr id="6147" name="Picture 3" descr="C:\Documents and Settings\Admin\Рабочий стол\картинки к сллай\18235275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0702" y="4429134"/>
            <a:ext cx="3643298" cy="2428866"/>
          </a:xfrm>
          <a:prstGeom prst="rect">
            <a:avLst/>
          </a:prstGeom>
          <a:noFill/>
        </p:spPr>
      </p:pic>
      <p:pic>
        <p:nvPicPr>
          <p:cNvPr id="6148" name="Picture 4" descr="C:\Documents and Settings\Admin\Рабочий стол\картинки к сллай\22520379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10" y="500042"/>
            <a:ext cx="4929222" cy="20333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28789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Documents and Settings\Admin\Рабочий стол\дети май 19\IMG-20190512-WA013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4810" y="1142984"/>
            <a:ext cx="4738686" cy="3554015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14282" y="1285860"/>
            <a:ext cx="4000528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7030A0"/>
                </a:solidFill>
              </a:rPr>
              <a:t>Война отгремела, но тех дней суровых</a:t>
            </a:r>
            <a:br>
              <a:rPr lang="ru-RU" sz="2000" b="1" dirty="0" smtClean="0">
                <a:solidFill>
                  <a:srgbClr val="7030A0"/>
                </a:solidFill>
              </a:rPr>
            </a:br>
            <a:r>
              <a:rPr lang="ru-RU" sz="2000" b="1" dirty="0" smtClean="0">
                <a:solidFill>
                  <a:srgbClr val="7030A0"/>
                </a:solidFill>
              </a:rPr>
              <a:t>Не можем забыть с той победной весны,</a:t>
            </a:r>
            <a:br>
              <a:rPr lang="ru-RU" sz="2000" b="1" dirty="0" smtClean="0">
                <a:solidFill>
                  <a:srgbClr val="7030A0"/>
                </a:solidFill>
              </a:rPr>
            </a:br>
            <a:r>
              <a:rPr lang="ru-RU" sz="2000" b="1" dirty="0" smtClean="0">
                <a:solidFill>
                  <a:srgbClr val="7030A0"/>
                </a:solidFill>
              </a:rPr>
              <a:t>Но до сих пор плачут солдатские вдовы</a:t>
            </a:r>
            <a:br>
              <a:rPr lang="ru-RU" sz="2000" b="1" dirty="0" smtClean="0">
                <a:solidFill>
                  <a:srgbClr val="7030A0"/>
                </a:solidFill>
              </a:rPr>
            </a:br>
            <a:r>
              <a:rPr lang="ru-RU" sz="2000" b="1" dirty="0" smtClean="0">
                <a:solidFill>
                  <a:srgbClr val="7030A0"/>
                </a:solidFill>
              </a:rPr>
              <a:t>И до сих пор ждут не пришедших с войны.</a:t>
            </a:r>
            <a:br>
              <a:rPr lang="ru-RU" sz="2000" b="1" dirty="0" smtClean="0">
                <a:solidFill>
                  <a:srgbClr val="7030A0"/>
                </a:solidFill>
              </a:rPr>
            </a:br>
            <a:r>
              <a:rPr lang="ru-RU" sz="2000" b="1" dirty="0" smtClean="0">
                <a:solidFill>
                  <a:srgbClr val="7030A0"/>
                </a:solidFill>
              </a:rPr>
              <a:t/>
            </a:r>
            <a:br>
              <a:rPr lang="ru-RU" sz="2000" b="1" dirty="0" smtClean="0">
                <a:solidFill>
                  <a:srgbClr val="7030A0"/>
                </a:solidFill>
              </a:rPr>
            </a:br>
            <a:r>
              <a:rPr lang="ru-RU" sz="2000" b="1" dirty="0" smtClean="0">
                <a:solidFill>
                  <a:srgbClr val="7030A0"/>
                </a:solidFill>
              </a:rPr>
              <a:t>На братских могилах стоят обелиски,</a:t>
            </a:r>
            <a:br>
              <a:rPr lang="ru-RU" sz="2000" b="1" dirty="0" smtClean="0">
                <a:solidFill>
                  <a:srgbClr val="7030A0"/>
                </a:solidFill>
              </a:rPr>
            </a:br>
            <a:r>
              <a:rPr lang="ru-RU" sz="2000" b="1" dirty="0" smtClean="0">
                <a:solidFill>
                  <a:srgbClr val="7030A0"/>
                </a:solidFill>
              </a:rPr>
              <a:t>Пусть годы проходят, но знаю, опять</a:t>
            </a:r>
            <a:br>
              <a:rPr lang="ru-RU" sz="2000" b="1" dirty="0" smtClean="0">
                <a:solidFill>
                  <a:srgbClr val="7030A0"/>
                </a:solidFill>
              </a:rPr>
            </a:br>
            <a:r>
              <a:rPr lang="ru-RU" sz="2000" b="1" dirty="0" smtClean="0">
                <a:solidFill>
                  <a:srgbClr val="7030A0"/>
                </a:solidFill>
              </a:rPr>
              <a:t>Сюда в День Победы придут поклониться,</a:t>
            </a:r>
            <a:br>
              <a:rPr lang="ru-RU" sz="2000" b="1" dirty="0" smtClean="0">
                <a:solidFill>
                  <a:srgbClr val="7030A0"/>
                </a:solidFill>
              </a:rPr>
            </a:br>
            <a:r>
              <a:rPr lang="ru-RU" sz="2000" b="1" dirty="0" smtClean="0">
                <a:solidFill>
                  <a:srgbClr val="7030A0"/>
                </a:solidFill>
              </a:rPr>
              <a:t>Придут помолиться, придут помолчать.</a:t>
            </a:r>
            <a:endParaRPr lang="ru-RU" sz="2000" b="1" dirty="0">
              <a:solidFill>
                <a:srgbClr val="7030A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000232" y="214290"/>
            <a:ext cx="537679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</a:rPr>
              <a:t>На плитах в злате имена…</a:t>
            </a:r>
            <a:endParaRPr lang="ru-RU" sz="3200" b="1" dirty="0">
              <a:solidFill>
                <a:srgbClr val="0070C0"/>
              </a:solidFill>
            </a:endParaRPr>
          </a:p>
        </p:txBody>
      </p:sp>
      <p:pic>
        <p:nvPicPr>
          <p:cNvPr id="7171" name="Picture 3" descr="C:\Documents and Settings\Admin\Рабочий стол\картинки к сллай\s-dnempobedy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43372" y="3909171"/>
            <a:ext cx="4500562" cy="294882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28789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140</TotalTime>
  <Words>156</Words>
  <Application>Microsoft Office PowerPoint</Application>
  <PresentationFormat>Экран (4:3)</PresentationFormat>
  <Paragraphs>35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Садик</cp:lastModifiedBy>
  <cp:revision>9</cp:revision>
  <dcterms:created xsi:type="dcterms:W3CDTF">2013-09-28T14:50:55Z</dcterms:created>
  <dcterms:modified xsi:type="dcterms:W3CDTF">2019-05-20T05:59:55Z</dcterms:modified>
</cp:coreProperties>
</file>