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sldIdLst>
    <p:sldId id="256" r:id="rId2"/>
    <p:sldId id="257" r:id="rId3"/>
    <p:sldId id="258" r:id="rId4"/>
    <p:sldId id="288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7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7851-D875-450B-8104-EC859875FA9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40F8A-1796-4E15-83E8-11EB0004A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26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752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793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6701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1681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8359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8342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79DD8-79E4-4423-8EA0-C14BD119E37F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323A0-2094-4B52-B2C8-C776138BEC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05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78867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slide" Target="slide2.xml"/><Relationship Id="rId5" Type="http://schemas.openxmlformats.org/officeDocument/2006/relationships/image" Target="../media/image39.png"/><Relationship Id="rId10" Type="http://schemas.microsoft.com/office/2007/relationships/hdphoto" Target="../media/hdphoto1.wdp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6" Type="http://schemas.openxmlformats.org/officeDocument/2006/relationships/image" Target="../media/image64.png"/><Relationship Id="rId11" Type="http://schemas.microsoft.com/office/2007/relationships/media" Target="../media/media1.mp3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12" y="3068960"/>
            <a:ext cx="8694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Автоматизация звука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132856"/>
            <a:ext cx="66804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Игра-тренажёр для детей старшего дошкольного возраста по теме:  </a:t>
            </a:r>
          </a:p>
          <a:p>
            <a:pPr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53012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  <a:hlinkClick r:id="" action="ppaction://hlinkshowjump?jump=lastslide"/>
              </a:rPr>
              <a:t>Автор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</a:p>
          <a:p>
            <a:r>
              <a:rPr lang="ru-RU" sz="2400" dirty="0" err="1" smtClean="0">
                <a:solidFill>
                  <a:srgbClr val="00B050"/>
                </a:solidFill>
                <a:latin typeface="Comic Sans MS" pitchFamily="66" charset="0"/>
              </a:rPr>
              <a:t>Хузина</a:t>
            </a: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Ольга Михайловна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Учитель-логопед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D:\Детский сад\ШАБЛОНЫ\1оформление\животные\с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540000" cy="250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Муниципальное автономное дошкольное образовательное учреждение детский сад №3 «Светлячок»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658248"/>
      </p:ext>
    </p:extLst>
  </p:cSld>
  <p:clrMapOvr>
    <a:masterClrMapping/>
  </p:clrMapOvr>
  <p:transition spd="slow" advClick="0" advTm="54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/>
        </p:nvSpPr>
        <p:spPr>
          <a:xfrm>
            <a:off x="161409" y="153151"/>
            <a:ext cx="8977799" cy="723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 dirty="0">
                <a:solidFill>
                  <a:srgbClr val="990000"/>
                </a:solidFill>
                <a:cs typeface="Arial"/>
                <a:sym typeface="Arial"/>
              </a:rPr>
              <a:t>Задание: Называй картинки, чётко проговаривая звук С.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23" y="5807339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00660" y="1006271"/>
            <a:ext cx="8142672" cy="5372199"/>
            <a:chOff x="437250" y="1326424"/>
            <a:chExt cx="8142672" cy="5372199"/>
          </a:xfrm>
        </p:grpSpPr>
        <p:pic>
          <p:nvPicPr>
            <p:cNvPr id="29" name="Shape 29"/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50" y="1379625"/>
              <a:ext cx="2113724" cy="1598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Shape 32"/>
            <p:cNvPicPr preferRelativeResize="0"/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167" y="3606598"/>
              <a:ext cx="1792399" cy="309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Shape 33"/>
            <p:cNvPicPr preferRelativeResize="0"/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825" y="1326424"/>
              <a:ext cx="2272342" cy="213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Shape 34"/>
            <p:cNvPicPr preferRelativeResize="0"/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524" y="1326427"/>
              <a:ext cx="1792398" cy="2365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D:\Детский сад\ШАБЛОНЫ\1оформление\растительность\ананас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74" y="3861047"/>
              <a:ext cx="1322877" cy="23701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Детский сад\ШАБЛОНЫ\1оформление\растительность\арбуз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3" y="4716462"/>
              <a:ext cx="1847229" cy="17368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0" y="5882347"/>
            <a:ext cx="737394" cy="69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98488"/>
            <a:ext cx="7523163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9025700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0" y="850175"/>
            <a:ext cx="2838600" cy="353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3599025" y="1832575"/>
            <a:ext cx="4713600" cy="214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3000" b="1" kern="0">
                <a:solidFill>
                  <a:srgbClr val="741B47"/>
                </a:solidFill>
                <a:cs typeface="Arial"/>
                <a:sym typeface="Arial"/>
              </a:rPr>
              <a:t>Это Соня.</a:t>
            </a:r>
          </a:p>
          <a:p>
            <a:r>
              <a:rPr lang="ru" sz="3000" b="1" kern="0">
                <a:solidFill>
                  <a:srgbClr val="741B47"/>
                </a:solidFill>
                <a:cs typeface="Arial"/>
                <a:sym typeface="Arial"/>
              </a:rPr>
              <a:t>Составь по картинкам предложения про неё.</a:t>
            </a:r>
          </a:p>
        </p:txBody>
      </p:sp>
      <p:pic>
        <p:nvPicPr>
          <p:cNvPr id="614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61248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5118051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00" y="172524"/>
            <a:ext cx="1705049" cy="21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595125" y="613900"/>
            <a:ext cx="869100" cy="10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4800" b="1" kern="0">
                <a:solidFill>
                  <a:srgbClr val="741B47"/>
                </a:solidFill>
                <a:cs typeface="Arial"/>
                <a:sym typeface="Arial"/>
              </a:rPr>
              <a:t>У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25" y="327399"/>
            <a:ext cx="1361375" cy="150607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5186000" y="1105300"/>
            <a:ext cx="604499" cy="5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4800" kern="0">
                <a:solidFill>
                  <a:srgbClr val="741B47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657225" y="3362875"/>
            <a:ext cx="744900" cy="10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4800" b="1" kern="0">
              <a:solidFill>
                <a:srgbClr val="741B47"/>
              </a:solidFill>
              <a:cs typeface="Arial"/>
              <a:sym typeface="Arial"/>
            </a:endParaRPr>
          </a:p>
        </p:txBody>
      </p:sp>
      <p:pic>
        <p:nvPicPr>
          <p:cNvPr id="34" name="Shape 3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0" y="2298399"/>
            <a:ext cx="1705049" cy="21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50" y="2604250"/>
            <a:ext cx="1414376" cy="1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2036150" y="3106025"/>
            <a:ext cx="1956599" cy="83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3600" b="1" kern="0">
                <a:solidFill>
                  <a:srgbClr val="741B47"/>
                </a:solidFill>
                <a:cs typeface="Arial"/>
                <a:sym typeface="Arial"/>
              </a:rPr>
              <a:t>купили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5674100" y="3411712"/>
            <a:ext cx="604499" cy="5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4800" kern="0">
                <a:solidFill>
                  <a:srgbClr val="741B47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5" y="4571450"/>
            <a:ext cx="1705049" cy="21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2159775" y="5213175"/>
            <a:ext cx="2501699" cy="11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3600" b="1" kern="0">
                <a:solidFill>
                  <a:srgbClr val="741B47"/>
                </a:solidFill>
                <a:cs typeface="Arial"/>
                <a:sym typeface="Arial"/>
              </a:rPr>
              <a:t>подарили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15" y="4988662"/>
            <a:ext cx="1624265" cy="16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6458900" y="5476675"/>
            <a:ext cx="744900" cy="83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4800" kern="0">
                <a:solidFill>
                  <a:srgbClr val="741B47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717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85762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2200977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5" y="114974"/>
            <a:ext cx="1705049" cy="21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00" y="314775"/>
            <a:ext cx="1759125" cy="19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50" y="613772"/>
            <a:ext cx="1204975" cy="154237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2037375" y="900625"/>
            <a:ext cx="2608799" cy="96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3600" b="1" kern="0">
                <a:solidFill>
                  <a:srgbClr val="741B47"/>
                </a:solidFill>
                <a:cs typeface="Arial"/>
                <a:sym typeface="Arial"/>
              </a:rPr>
              <a:t>увидела в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5" y="2366062"/>
            <a:ext cx="1705049" cy="21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2148525" y="3145725"/>
            <a:ext cx="1759199" cy="7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3600" b="1" kern="0">
                <a:solidFill>
                  <a:srgbClr val="741B47"/>
                </a:solidFill>
                <a:cs typeface="Arial"/>
                <a:sym typeface="Arial"/>
              </a:rPr>
              <a:t>любит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25" y="2592500"/>
            <a:ext cx="1675929" cy="154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5" y="4617137"/>
            <a:ext cx="1705049" cy="21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2480025" y="5504875"/>
            <a:ext cx="3173999" cy="91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3600" b="1" kern="0">
                <a:solidFill>
                  <a:srgbClr val="741B47"/>
                </a:solidFill>
                <a:cs typeface="Arial"/>
                <a:sym typeface="Arial"/>
              </a:rPr>
              <a:t>катается на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25" y="4771549"/>
            <a:ext cx="2006599" cy="168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2663771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624275" y="873950"/>
            <a:ext cx="8026499" cy="7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3000" b="1" kern="0">
                <a:solidFill>
                  <a:srgbClr val="85200C"/>
                </a:solidFill>
                <a:cs typeface="Arial"/>
                <a:sym typeface="Arial"/>
              </a:rPr>
              <a:t>Придумай свои предложения про Соню.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75" y="2071745"/>
            <a:ext cx="2358174" cy="2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789851" cy="74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3664848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899592" y="620688"/>
            <a:ext cx="7260299" cy="11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" sz="2800" kern="0" dirty="0">
                <a:solidFill>
                  <a:schemeClr val="accent6">
                    <a:lumMod val="75000"/>
                  </a:schemeClr>
                </a:solidFill>
                <a:cs typeface="Arial"/>
                <a:sym typeface="Arial"/>
              </a:rPr>
              <a:t>Проговаривай скороговорки, чётко произнося звук [С]. Старайся произносить их как можно быстрее.</a:t>
            </a:r>
          </a:p>
        </p:txBody>
      </p:sp>
      <p:pic>
        <p:nvPicPr>
          <p:cNvPr id="1024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62" y="5661248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8737" y="2708920"/>
            <a:ext cx="25368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4119166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5536" y="476672"/>
            <a:ext cx="7808913" cy="5499100"/>
            <a:chOff x="395536" y="476672"/>
            <a:chExt cx="7808913" cy="54991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6672"/>
              <a:ext cx="7808913" cy="549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052736"/>
              <a:ext cx="6499225" cy="463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62724"/>
            <a:ext cx="7808913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шивка 1"/>
          <p:cNvSpPr/>
          <p:nvPr/>
        </p:nvSpPr>
        <p:spPr>
          <a:xfrm>
            <a:off x="8388424" y="1340768"/>
            <a:ext cx="576064" cy="381642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62724"/>
            <a:ext cx="7808913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9" y="462724"/>
            <a:ext cx="780415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62724"/>
            <a:ext cx="780415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95" y="5960139"/>
            <a:ext cx="739461" cy="69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764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1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1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1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1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1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1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1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240" y="55172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hlinkClick r:id="" action="ppaction://hlinkshowjump?jump=endshow"/>
              </a:rPr>
              <a:t>Конец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16271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D:\Детский сад\ШАБЛОНЫ\1оформление\животные\0_85a27_b0f828c1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48800"/>
            <a:ext cx="1584176" cy="1644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Детский сад\ШАБЛОНЫ\1оформление\животные\0_a70a3_8e5e139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65" y="431972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:\Детский сад\ШАБЛОНЫ\1оформление\животные\0_c6a0f_2a7c65ee_XX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1297409" cy="1380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74" y="620688"/>
            <a:ext cx="23955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36576"/>
            <a:ext cx="15367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33" y="5494875"/>
            <a:ext cx="735013" cy="69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Алфавит В Песнях - Буква С [с сайта www.ololo.fm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355976" y="2963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345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25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25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25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2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2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2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8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3124944"/>
          </a:xfrm>
        </p:spPr>
        <p:txBody>
          <a:bodyPr/>
          <a:lstStyle/>
          <a:p>
            <a:pPr marL="514350" indent="-514350" algn="ctr"/>
            <a:r>
              <a:rPr lang="ru-RU" sz="3200" dirty="0" smtClean="0">
                <a:solidFill>
                  <a:srgbClr val="0070C0"/>
                </a:solidFill>
                <a:hlinkClick r:id="" action="ppaction://hlinkshowjump?jump=nextslide"/>
              </a:rPr>
              <a:t>Список заданий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ru-RU" dirty="0" smtClean="0">
              <a:hlinkClick r:id="rId2" action="ppaction://hlinksldjump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>
                <a:hlinkClick r:id="rId2" action="ppaction://hlinksldjump"/>
              </a:rPr>
              <a:t>Автоматизация в начале слова</a:t>
            </a:r>
            <a:endParaRPr lang="ru-RU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>
                <a:hlinkClick r:id="rId3" action="ppaction://hlinksldjump"/>
              </a:rPr>
              <a:t>Автоматизация в середине слова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 </a:t>
            </a:r>
            <a:r>
              <a:rPr lang="ru-RU" dirty="0" smtClean="0">
                <a:hlinkClick r:id="rId4" action="ppaction://hlinksldjump"/>
              </a:rPr>
              <a:t>Автоматизация в конце слова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 </a:t>
            </a:r>
            <a:r>
              <a:rPr lang="ru-RU" dirty="0" smtClean="0">
                <a:hlinkClick r:id="rId5" action="ppaction://hlinksldjump"/>
              </a:rPr>
              <a:t>Автоматизация в предложении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smtClean="0">
                <a:hlinkClick r:id="rId6" action="ppaction://hlinksldjump"/>
              </a:rPr>
              <a:t>Автоматизация в скороговорках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501317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Если ты успешно справился со всеми заданиями, то можешь получить музыкальный подарок от тётушки Совы.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hlinkClick r:id="rId7" action="ppaction://hlinksldjump"/>
              </a:rPr>
              <a:t>Подарок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9968" y="621350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hlinkClick r:id="" action="ppaction://hlinkshowjump?jump=endshow"/>
              </a:rPr>
              <a:t>Конец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073000"/>
            <a:ext cx="25368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57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554421" y="692696"/>
            <a:ext cx="8025300" cy="2636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ru" sz="3600" b="1" kern="0" dirty="0">
                <a:solidFill>
                  <a:srgbClr val="351C75"/>
                </a:solidFill>
                <a:cs typeface="Arial"/>
                <a:sym typeface="Arial"/>
              </a:rPr>
              <a:t>Задание :</a:t>
            </a:r>
            <a:r>
              <a:rPr lang="ru" sz="2400" b="1" kern="0" dirty="0">
                <a:solidFill>
                  <a:srgbClr val="351C75"/>
                </a:solidFill>
                <a:cs typeface="Arial"/>
                <a:sym typeface="Arial"/>
              </a:rPr>
              <a:t> </a:t>
            </a:r>
          </a:p>
          <a:p>
            <a:pPr algn="ctr"/>
            <a:r>
              <a:rPr lang="ru" sz="2400" b="1" kern="0" dirty="0">
                <a:solidFill>
                  <a:srgbClr val="1155CC"/>
                </a:solidFill>
                <a:cs typeface="Arial"/>
                <a:sym typeface="Arial"/>
              </a:rPr>
              <a:t>Нажимай на стрелки курсором и называй картинки, которые будут появляться. </a:t>
            </a:r>
          </a:p>
          <a:p>
            <a:pPr algn="ctr"/>
            <a:r>
              <a:rPr lang="ru" sz="2400" b="1" kern="0" dirty="0">
                <a:solidFill>
                  <a:srgbClr val="1155CC"/>
                </a:solidFill>
                <a:cs typeface="Arial"/>
                <a:sym typeface="Arial"/>
              </a:rPr>
              <a:t>Чётко произноси звук [C] в названии предметов.</a:t>
            </a:r>
          </a:p>
        </p:txBody>
      </p:sp>
      <p:pic>
        <p:nvPicPr>
          <p:cNvPr id="2253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61248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1" y="5877272"/>
            <a:ext cx="7297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25368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7329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4" y="476672"/>
            <a:ext cx="2451100" cy="2654009"/>
            <a:chOff x="467544" y="476672"/>
            <a:chExt cx="2451100" cy="265400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6672"/>
              <a:ext cx="2451100" cy="2444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787" y="2484568"/>
              <a:ext cx="109061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6041"/>
            <a:ext cx="20732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94241"/>
            <a:ext cx="23225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5050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02628"/>
            <a:ext cx="20605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28" y="3475846"/>
            <a:ext cx="284638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" y="230778"/>
            <a:ext cx="218281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62" y="407412"/>
            <a:ext cx="25781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62" y="954632"/>
            <a:ext cx="224948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7" y="3516903"/>
            <a:ext cx="25781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01" y="3383978"/>
            <a:ext cx="30416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96852"/>
            <a:ext cx="29257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3220"/>
            <a:ext cx="2322513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28" y="690164"/>
            <a:ext cx="19939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39" y="1262193"/>
            <a:ext cx="300513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01" y="3269852"/>
            <a:ext cx="3365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49" y="5877940"/>
            <a:ext cx="7381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23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1303575" y="1823125"/>
            <a:ext cx="6895799" cy="122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" sz="3000" b="1" kern="0" dirty="0">
                <a:solidFill>
                  <a:srgbClr val="990000"/>
                </a:solidFill>
                <a:cs typeface="Arial"/>
                <a:sym typeface="Arial"/>
              </a:rPr>
              <a:t>Повторяй чистоговорки, чётко проговаривая звук </a:t>
            </a:r>
            <a:r>
              <a:rPr lang="en-US" sz="3000" b="1" kern="0" dirty="0" smtClean="0">
                <a:solidFill>
                  <a:srgbClr val="990000"/>
                </a:solidFill>
                <a:cs typeface="Arial"/>
                <a:sym typeface="Arial"/>
              </a:rPr>
              <a:t>[</a:t>
            </a:r>
            <a:r>
              <a:rPr lang="ru" sz="3000" b="1" kern="0" dirty="0" smtClean="0">
                <a:solidFill>
                  <a:srgbClr val="990000"/>
                </a:solidFill>
                <a:cs typeface="Arial"/>
                <a:sym typeface="Arial"/>
              </a:rPr>
              <a:t>С</a:t>
            </a:r>
            <a:r>
              <a:rPr lang="en-US" sz="3000" b="1" kern="0" dirty="0" smtClean="0">
                <a:solidFill>
                  <a:srgbClr val="990000"/>
                </a:solidFill>
                <a:cs typeface="Arial"/>
                <a:sym typeface="Arial"/>
              </a:rPr>
              <a:t>]</a:t>
            </a:r>
            <a:r>
              <a:rPr lang="ru" sz="3000" b="1" kern="0" dirty="0" smtClean="0">
                <a:solidFill>
                  <a:srgbClr val="990000"/>
                </a:solidFill>
                <a:cs typeface="Arial"/>
                <a:sym typeface="Arial"/>
              </a:rPr>
              <a:t>.</a:t>
            </a:r>
            <a:endParaRPr lang="ru" sz="3000" b="1" kern="0" dirty="0">
              <a:solidFill>
                <a:srgbClr val="990000"/>
              </a:solidFill>
              <a:cs typeface="Arial"/>
              <a:sym typeface="Arial"/>
            </a:endParaRPr>
          </a:p>
        </p:txBody>
      </p:sp>
      <p:pic>
        <p:nvPicPr>
          <p:cNvPr id="2150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25368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6481789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/>
        </p:nvSpPr>
        <p:spPr>
          <a:xfrm>
            <a:off x="387300" y="793500"/>
            <a:ext cx="3400799" cy="11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Са-са-са - вот летит </a:t>
            </a:r>
          </a:p>
        </p:txBody>
      </p:sp>
      <p:pic>
        <p:nvPicPr>
          <p:cNvPr id="29" name="Shape 29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62" y="373550"/>
            <a:ext cx="1540673" cy="133514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255050" y="2153750"/>
            <a:ext cx="4265100" cy="12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Са-са-са - у норы стоит 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50" y="1355801"/>
            <a:ext cx="2393600" cy="1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368400" y="3523475"/>
            <a:ext cx="3089100" cy="5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Со-со-со - у Сани 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00" y="2980325"/>
            <a:ext cx="1832576" cy="18278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368400" y="5289925"/>
            <a:ext cx="4794000" cy="10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Сы-сы-сы - у папы длинные</a:t>
            </a:r>
            <a:r>
              <a:rPr lang="ru" sz="14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00" y="5289925"/>
            <a:ext cx="1832576" cy="6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33256"/>
            <a:ext cx="12747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089997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746250" y="566775"/>
            <a:ext cx="2243399" cy="7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Су-су-су -</a:t>
            </a:r>
            <a:r>
              <a:rPr lang="ru" sz="14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00" y="178924"/>
            <a:ext cx="1536799" cy="170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3976875" y="519550"/>
            <a:ext cx="3353399" cy="4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новую несу.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724500" y="2338150"/>
            <a:ext cx="2286900" cy="8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Су-су-су -</a:t>
            </a:r>
            <a:r>
              <a:rPr lang="ru" sz="14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50" y="2167100"/>
            <a:ext cx="1923749" cy="18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4609775" y="2494750"/>
            <a:ext cx="3230700" cy="7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встретил я в лесу.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746250" y="4751475"/>
            <a:ext cx="2333400" cy="79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Cу-су-су - 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50" y="4480987"/>
            <a:ext cx="1375401" cy="11088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4038375" y="4730037"/>
            <a:ext cx="642300" cy="4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на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75" y="3760200"/>
            <a:ext cx="2550473" cy="255047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7188625" y="4694800"/>
            <a:ext cx="1923600" cy="7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отвезу.</a:t>
            </a:r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33256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7266912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283400" y="869050"/>
            <a:ext cx="4392600" cy="50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Сы-сы-сы - на столе стоят 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4" y="255049"/>
            <a:ext cx="2169651" cy="19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30625" y="2824450"/>
            <a:ext cx="1974300" cy="50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Су-су-су -</a:t>
            </a:r>
            <a:r>
              <a:rPr lang="ru" sz="14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4" y="2284825"/>
            <a:ext cx="1727100" cy="16636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3872975" y="2824450"/>
            <a:ext cx="2503199" cy="4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выросли в</a:t>
            </a:r>
            <a:r>
              <a:rPr lang="ru" sz="14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74" y="2284825"/>
            <a:ext cx="1781929" cy="19510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387300" y="5469400"/>
            <a:ext cx="4694700" cy="8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2400" b="1" kern="0">
                <a:solidFill>
                  <a:srgbClr val="1C4587"/>
                </a:solidFill>
                <a:cs typeface="Arial"/>
                <a:sym typeface="Arial"/>
              </a:rPr>
              <a:t>Са-са-са- на суку сидит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00" y="4802625"/>
            <a:ext cx="1923749" cy="18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51871"/>
            <a:ext cx="775576" cy="73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1787213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 idx="4294967295"/>
          </p:nvPr>
        </p:nvSpPr>
        <p:spPr>
          <a:xfrm>
            <a:off x="755576" y="764704"/>
            <a:ext cx="7776864" cy="1546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sz="3600" dirty="0" smtClean="0">
                <a:solidFill>
                  <a:srgbClr val="990000"/>
                </a:solidFill>
              </a:rPr>
              <a:t>Называй картинки, чётко произнося  звук </a:t>
            </a:r>
            <a:r>
              <a:rPr lang="ru" sz="3600" dirty="0">
                <a:solidFill>
                  <a:srgbClr val="990000"/>
                </a:solidFill>
              </a:rPr>
              <a:t>[С] </a:t>
            </a:r>
          </a:p>
          <a:p>
            <a:pPr algn="ctr">
              <a:spcBef>
                <a:spcPts val="0"/>
              </a:spcBef>
              <a:buNone/>
            </a:pPr>
            <a:r>
              <a:rPr lang="ru" dirty="0">
                <a:solidFill>
                  <a:srgbClr val="990000"/>
                </a:solidFill>
              </a:rPr>
              <a:t>в</a:t>
            </a:r>
            <a:r>
              <a:rPr lang="ru" sz="3600" dirty="0">
                <a:solidFill>
                  <a:srgbClr val="990000"/>
                </a:solidFill>
              </a:rPr>
              <a:t> конце слова</a:t>
            </a:r>
          </a:p>
        </p:txBody>
      </p:sp>
      <p:pic>
        <p:nvPicPr>
          <p:cNvPr id="2048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61248"/>
            <a:ext cx="1279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8802"/>
            <a:ext cx="25368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3342736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225</Words>
  <Application>Microsoft Office PowerPoint</Application>
  <PresentationFormat>Экран (4:3)</PresentationFormat>
  <Paragraphs>52</Paragraphs>
  <Slides>17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Называй картинки, чётко произнося  звук [С]  в конце слова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NataFFka</dc:creator>
  <cp:lastModifiedBy>RePack by SPecialiST</cp:lastModifiedBy>
  <cp:revision>41</cp:revision>
  <dcterms:created xsi:type="dcterms:W3CDTF">2014-12-21T07:20:23Z</dcterms:created>
  <dcterms:modified xsi:type="dcterms:W3CDTF">2019-09-05T09:38:31Z</dcterms:modified>
</cp:coreProperties>
</file>