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58" r:id="rId5"/>
    <p:sldId id="259" r:id="rId6"/>
    <p:sldId id="260" r:id="rId7"/>
    <p:sldId id="264" r:id="rId8"/>
    <p:sldId id="265" r:id="rId9"/>
    <p:sldId id="263" r:id="rId10"/>
    <p:sldId id="262" r:id="rId11"/>
    <p:sldId id="261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4" d="100"/>
          <a:sy n="64" d="100"/>
        </p:scale>
        <p:origin x="-155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9454-E1A2-4205-ABE5-4467E55B7216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FE9-7B78-4824-9E9A-C116F7E503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50195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9454-E1A2-4205-ABE5-4467E55B7216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FE9-7B78-4824-9E9A-C116F7E503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62142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9454-E1A2-4205-ABE5-4467E55B7216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FE9-7B78-4824-9E9A-C116F7E503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2120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9454-E1A2-4205-ABE5-4467E55B7216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FE9-7B78-4824-9E9A-C116F7E503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2780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9454-E1A2-4205-ABE5-4467E55B7216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FE9-7B78-4824-9E9A-C116F7E503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86070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9454-E1A2-4205-ABE5-4467E55B7216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FE9-7B78-4824-9E9A-C116F7E503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6874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9454-E1A2-4205-ABE5-4467E55B7216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FE9-7B78-4824-9E9A-C116F7E503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76157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9454-E1A2-4205-ABE5-4467E55B7216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FE9-7B78-4824-9E9A-C116F7E503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57171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9454-E1A2-4205-ABE5-4467E55B7216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FE9-7B78-4824-9E9A-C116F7E503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0327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9454-E1A2-4205-ABE5-4467E55B7216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FE9-7B78-4824-9E9A-C116F7E503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23105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9454-E1A2-4205-ABE5-4467E55B7216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FE9-7B78-4824-9E9A-C116F7E503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4635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B9454-E1A2-4205-ABE5-4467E55B7216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D87FE9-7B78-4824-9E9A-C116F7E503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8140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2" Type="http://schemas.openxmlformats.org/officeDocument/2006/relationships/slideLayout" Target="../slideLayouts/slideLayout6.xml"/><Relationship Id="rId1" Type="http://schemas.openxmlformats.org/officeDocument/2006/relationships/audio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72816"/>
            <a:ext cx="3705200" cy="4137248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06688" y="2708920"/>
            <a:ext cx="5637312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Comic Sans MS" pitchFamily="66" charset="0"/>
              </a:rPr>
              <a:t>Игра-тренажёр для детей старшего дошкольного возраста по теме: </a:t>
            </a:r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«Запоминаем звук </a:t>
            </a:r>
            <a:r>
              <a:rPr lang="en-US" sz="2800" b="1" dirty="0" smtClean="0">
                <a:solidFill>
                  <a:srgbClr val="C00000"/>
                </a:solidFill>
                <a:latin typeface="Comic Sans MS" pitchFamily="66" charset="0"/>
              </a:rPr>
              <a:t>[</a:t>
            </a:r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С</a:t>
            </a:r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]</a:t>
            </a:r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 в середине слова».</a:t>
            </a:r>
            <a:endParaRPr lang="ru-RU" sz="28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404664"/>
            <a:ext cx="810504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Муниципальное автономное дошкольное образовательное учреждение детский сад №3 «Светлячок»</a:t>
            </a:r>
            <a:endParaRPr lang="ru-RU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68333" y="5013176"/>
            <a:ext cx="371197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Автор:</a:t>
            </a: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Ольга </a:t>
            </a: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Михайловна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Хузина</a:t>
            </a:r>
            <a:endParaRPr lang="ru-RU" sz="24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учитель-логопед, 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кв.кат.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989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395536" y="2276872"/>
            <a:ext cx="3240360" cy="3165005"/>
            <a:chOff x="395536" y="2276872"/>
            <a:chExt cx="3240360" cy="3165005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8242"/>
            <a:stretch/>
          </p:blipFill>
          <p:spPr>
            <a:xfrm flipH="1">
              <a:off x="395536" y="2570572"/>
              <a:ext cx="3024336" cy="2871305"/>
            </a:xfrm>
            <a:prstGeom prst="corner">
              <a:avLst>
                <a:gd name="adj1" fmla="val 94958"/>
                <a:gd name="adj2" fmla="val 105330"/>
              </a:avLst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2339752" y="2276872"/>
              <a:ext cx="1296144" cy="5760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846" y="1231827"/>
            <a:ext cx="4286250" cy="4210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53069" y="5733256"/>
            <a:ext cx="1013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Рассада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30438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395536" y="2276872"/>
            <a:ext cx="3240360" cy="3165005"/>
            <a:chOff x="395536" y="2276872"/>
            <a:chExt cx="3240360" cy="3165005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8242"/>
            <a:stretch/>
          </p:blipFill>
          <p:spPr>
            <a:xfrm flipH="1">
              <a:off x="395536" y="2570572"/>
              <a:ext cx="3024336" cy="2871305"/>
            </a:xfrm>
            <a:prstGeom prst="corner">
              <a:avLst>
                <a:gd name="adj1" fmla="val 94958"/>
                <a:gd name="adj2" fmla="val 105330"/>
              </a:avLst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2339752" y="2276872"/>
              <a:ext cx="1296144" cy="5760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700808"/>
            <a:ext cx="5315197" cy="3096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871457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395536" y="2276872"/>
            <a:ext cx="3240360" cy="3165005"/>
            <a:chOff x="395536" y="2276872"/>
            <a:chExt cx="3240360" cy="3165005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8242"/>
            <a:stretch/>
          </p:blipFill>
          <p:spPr>
            <a:xfrm flipH="1">
              <a:off x="395536" y="2570572"/>
              <a:ext cx="3024336" cy="2871305"/>
            </a:xfrm>
            <a:prstGeom prst="corner">
              <a:avLst>
                <a:gd name="adj1" fmla="val 94958"/>
                <a:gd name="adj2" fmla="val 105330"/>
              </a:avLst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2339752" y="2276872"/>
              <a:ext cx="1296144" cy="5760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263774"/>
            <a:ext cx="4286250" cy="428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421540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395536" y="2276872"/>
            <a:ext cx="3240360" cy="3165005"/>
            <a:chOff x="395536" y="2276872"/>
            <a:chExt cx="3240360" cy="3165005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8242"/>
            <a:stretch/>
          </p:blipFill>
          <p:spPr>
            <a:xfrm flipH="1">
              <a:off x="395536" y="2570572"/>
              <a:ext cx="3024336" cy="2871305"/>
            </a:xfrm>
            <a:prstGeom prst="corner">
              <a:avLst>
                <a:gd name="adj1" fmla="val 94958"/>
                <a:gd name="adj2" fmla="val 105330"/>
              </a:avLst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2339752" y="2276872"/>
              <a:ext cx="1296144" cy="5760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662" y="980728"/>
            <a:ext cx="3675289" cy="47525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42144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866" y="4149080"/>
            <a:ext cx="5858268" cy="20756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0070C0"/>
                </a:solidFill>
              </a:rPr>
              <a:t>Молодец!</a:t>
            </a:r>
            <a:endParaRPr lang="ru-RU" sz="7200" b="1" dirty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6807"/>
          <a:stretch/>
        </p:blipFill>
        <p:spPr>
          <a:xfrm>
            <a:off x="3779912" y="1988840"/>
            <a:ext cx="2781708" cy="38595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51" y="1636812"/>
            <a:ext cx="2304256" cy="23042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50857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Запоминаем звук </a:t>
            </a:r>
            <a:r>
              <a:rPr lang="en-US" b="1" dirty="0" smtClean="0">
                <a:solidFill>
                  <a:srgbClr val="C00000"/>
                </a:solidFill>
              </a:rPr>
              <a:t>[</a:t>
            </a:r>
            <a:r>
              <a:rPr lang="ru-RU" b="1" dirty="0" smtClean="0">
                <a:solidFill>
                  <a:srgbClr val="FF0000"/>
                </a:solidFill>
              </a:rPr>
              <a:t>С</a:t>
            </a:r>
            <a:r>
              <a:rPr lang="en-US" b="1" dirty="0" smtClean="0">
                <a:solidFill>
                  <a:srgbClr val="C00000"/>
                </a:solidFill>
              </a:rPr>
              <a:t>]</a:t>
            </a:r>
            <a:r>
              <a:rPr lang="ru-RU" b="1" dirty="0" smtClean="0">
                <a:solidFill>
                  <a:srgbClr val="C00000"/>
                </a:solidFill>
              </a:rPr>
              <a:t> в середине слова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524000"/>
            <a:ext cx="4425280" cy="44252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5989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70C0"/>
                </a:solidFill>
              </a:rPr>
              <a:t>Спой песенку с Антошкой</a:t>
            </a:r>
            <a:endParaRPr lang="ru-RU" b="1" i="1" dirty="0">
              <a:solidFill>
                <a:srgbClr val="0070C0"/>
              </a:solidFill>
            </a:endParaRPr>
          </a:p>
        </p:txBody>
      </p:sp>
      <p:pic>
        <p:nvPicPr>
          <p:cNvPr id="3" name="Детские песни (минус) - Антошка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5301209"/>
            <a:ext cx="856622" cy="64246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412776"/>
            <a:ext cx="5423760" cy="40324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1556791"/>
            <a:ext cx="3889591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Слова заменяй слогами </a:t>
            </a:r>
          </a:p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со звуком 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[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С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]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ru-RU" sz="28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ru-RU" sz="28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СА-СА-СА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СЭ-СЭ-СЭ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СЫ-СЫ-СЫ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СО-СО-СО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СУ-СУ-СУ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5614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6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Антошка любит рисовать. 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Что он нарисовал?</a:t>
            </a:r>
            <a:endParaRPr lang="ru-RU" b="1" i="1" dirty="0">
              <a:solidFill>
                <a:srgbClr val="0070C0"/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395536" y="2276872"/>
            <a:ext cx="3240360" cy="3165005"/>
            <a:chOff x="395536" y="2276872"/>
            <a:chExt cx="3240360" cy="3165005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8242"/>
            <a:stretch/>
          </p:blipFill>
          <p:spPr>
            <a:xfrm flipH="1">
              <a:off x="395536" y="2570572"/>
              <a:ext cx="3024336" cy="2871305"/>
            </a:xfrm>
            <a:prstGeom prst="corner">
              <a:avLst>
                <a:gd name="adj1" fmla="val 94958"/>
                <a:gd name="adj2" fmla="val 105330"/>
              </a:avLst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2339752" y="2276872"/>
              <a:ext cx="1296144" cy="5760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904325"/>
            <a:ext cx="4517110" cy="35375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1946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395536" y="2276872"/>
            <a:ext cx="3240360" cy="3165005"/>
            <a:chOff x="395536" y="2276872"/>
            <a:chExt cx="3240360" cy="3165005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8242"/>
            <a:stretch/>
          </p:blipFill>
          <p:spPr>
            <a:xfrm flipH="1">
              <a:off x="395536" y="2570572"/>
              <a:ext cx="3024336" cy="2871305"/>
            </a:xfrm>
            <a:prstGeom prst="corner">
              <a:avLst>
                <a:gd name="adj1" fmla="val 94958"/>
                <a:gd name="adj2" fmla="val 105330"/>
              </a:avLst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2339752" y="2276872"/>
              <a:ext cx="1296144" cy="5760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008" y="1379252"/>
            <a:ext cx="5515894" cy="409949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20391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395536" y="2276872"/>
            <a:ext cx="3240360" cy="3165005"/>
            <a:chOff x="395536" y="2276872"/>
            <a:chExt cx="3240360" cy="3165005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8242"/>
            <a:stretch/>
          </p:blipFill>
          <p:spPr>
            <a:xfrm flipH="1">
              <a:off x="395536" y="2570572"/>
              <a:ext cx="3024336" cy="2871305"/>
            </a:xfrm>
            <a:prstGeom prst="corner">
              <a:avLst>
                <a:gd name="adj1" fmla="val 94958"/>
                <a:gd name="adj2" fmla="val 105330"/>
              </a:avLst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2339752" y="2276872"/>
              <a:ext cx="1296144" cy="5760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139" y="1124744"/>
            <a:ext cx="5420871" cy="38884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95762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395536" y="2276872"/>
            <a:ext cx="3240360" cy="3165005"/>
            <a:chOff x="395536" y="2276872"/>
            <a:chExt cx="3240360" cy="3165005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8242"/>
            <a:stretch/>
          </p:blipFill>
          <p:spPr>
            <a:xfrm flipH="1">
              <a:off x="395536" y="2570572"/>
              <a:ext cx="3024336" cy="2871305"/>
            </a:xfrm>
            <a:prstGeom prst="corner">
              <a:avLst>
                <a:gd name="adj1" fmla="val 94958"/>
                <a:gd name="adj2" fmla="val 105330"/>
              </a:avLst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2339752" y="2276872"/>
              <a:ext cx="1296144" cy="5760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25974">
            <a:off x="3631054" y="1821659"/>
            <a:ext cx="4268020" cy="30907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87824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395536" y="2276872"/>
            <a:ext cx="3240360" cy="3165005"/>
            <a:chOff x="395536" y="2276872"/>
            <a:chExt cx="3240360" cy="3165005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8242"/>
            <a:stretch/>
          </p:blipFill>
          <p:spPr>
            <a:xfrm flipH="1">
              <a:off x="395536" y="2570572"/>
              <a:ext cx="3024336" cy="2871305"/>
            </a:xfrm>
            <a:prstGeom prst="corner">
              <a:avLst>
                <a:gd name="adj1" fmla="val 94958"/>
                <a:gd name="adj2" fmla="val 105330"/>
              </a:avLst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2339752" y="2276872"/>
              <a:ext cx="1296144" cy="5760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50" y="1625453"/>
            <a:ext cx="4337923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291631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395536" y="2276872"/>
            <a:ext cx="3240360" cy="3165005"/>
            <a:chOff x="395536" y="2276872"/>
            <a:chExt cx="3240360" cy="3165005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8242"/>
            <a:stretch/>
          </p:blipFill>
          <p:spPr>
            <a:xfrm flipH="1">
              <a:off x="395536" y="2570572"/>
              <a:ext cx="3024336" cy="2871305"/>
            </a:xfrm>
            <a:prstGeom prst="corner">
              <a:avLst>
                <a:gd name="adj1" fmla="val 94958"/>
                <a:gd name="adj2" fmla="val 105330"/>
              </a:avLst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2339752" y="2276872"/>
              <a:ext cx="1296144" cy="5760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336" y="1340768"/>
            <a:ext cx="5245174" cy="3933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178123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65</Words>
  <Application>Microsoft Office PowerPoint</Application>
  <PresentationFormat>Экран (4:3)</PresentationFormat>
  <Paragraphs>18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Игра-тренажёр для детей старшего дошкольного возраста по теме:   «Запоминаем звук [С] в середине слова».</vt:lpstr>
      <vt:lpstr>Запоминаем звук [С] в середине слова</vt:lpstr>
      <vt:lpstr>Спой песенку с Антошкой</vt:lpstr>
      <vt:lpstr>Антошка любит рисовать.  Что он нарисовал?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Молодец!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Запоминаем звук С в середине слова</dc:title>
  <dc:creator>Пользователь Windows</dc:creator>
  <cp:lastModifiedBy>RePack by SPecialiST</cp:lastModifiedBy>
  <cp:revision>5</cp:revision>
  <dcterms:created xsi:type="dcterms:W3CDTF">2013-01-22T18:07:25Z</dcterms:created>
  <dcterms:modified xsi:type="dcterms:W3CDTF">2021-08-05T06:01:08Z</dcterms:modified>
</cp:coreProperties>
</file>