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4" r:id="rId8"/>
    <p:sldId id="265" r:id="rId9"/>
    <p:sldId id="263" r:id="rId10"/>
    <p:sldId id="262" r:id="rId11"/>
    <p:sldId id="261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9454-E1A2-4205-ABE5-4467E55B7216}" type="datetimeFigureOut">
              <a:rPr lang="ru-RU" smtClean="0"/>
              <a:pPr/>
              <a:t>05.08.2021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7FE9-7B78-4824-9E9A-C116F7E503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0195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9454-E1A2-4205-ABE5-4467E55B7216}" type="datetimeFigureOut">
              <a:rPr lang="ru-RU" smtClean="0"/>
              <a:pPr/>
              <a:t>05.08.2021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7FE9-7B78-4824-9E9A-C116F7E503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2142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9454-E1A2-4205-ABE5-4467E55B7216}" type="datetimeFigureOut">
              <a:rPr lang="ru-RU" smtClean="0"/>
              <a:pPr/>
              <a:t>05.08.2021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7FE9-7B78-4824-9E9A-C116F7E503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212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9454-E1A2-4205-ABE5-4467E55B7216}" type="datetimeFigureOut">
              <a:rPr lang="ru-RU" smtClean="0"/>
              <a:pPr/>
              <a:t>05.08.2021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7FE9-7B78-4824-9E9A-C116F7E503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278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9454-E1A2-4205-ABE5-4467E55B7216}" type="datetimeFigureOut">
              <a:rPr lang="ru-RU" smtClean="0"/>
              <a:pPr/>
              <a:t>05.08.2021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7FE9-7B78-4824-9E9A-C116F7E503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6070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9454-E1A2-4205-ABE5-4467E55B7216}" type="datetimeFigureOut">
              <a:rPr lang="ru-RU" smtClean="0"/>
              <a:pPr/>
              <a:t>05.08.2021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7FE9-7B78-4824-9E9A-C116F7E503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687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9454-E1A2-4205-ABE5-4467E55B7216}" type="datetimeFigureOut">
              <a:rPr lang="ru-RU" smtClean="0"/>
              <a:pPr/>
              <a:t>05.08.2021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7FE9-7B78-4824-9E9A-C116F7E503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6157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9454-E1A2-4205-ABE5-4467E55B7216}" type="datetimeFigureOut">
              <a:rPr lang="ru-RU" smtClean="0"/>
              <a:pPr/>
              <a:t>05.08.2021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7FE9-7B78-4824-9E9A-C116F7E503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7171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9454-E1A2-4205-ABE5-4467E55B7216}" type="datetimeFigureOut">
              <a:rPr lang="ru-RU" smtClean="0"/>
              <a:pPr/>
              <a:t>05.08.2021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7FE9-7B78-4824-9E9A-C116F7E503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0327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9454-E1A2-4205-ABE5-4467E55B7216}" type="datetimeFigureOut">
              <a:rPr lang="ru-RU" smtClean="0"/>
              <a:pPr/>
              <a:t>05.08.2021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7FE9-7B78-4824-9E9A-C116F7E503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3105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9454-E1A2-4205-ABE5-4467E55B7216}" type="datetimeFigureOut">
              <a:rPr lang="ru-RU" smtClean="0"/>
              <a:pPr/>
              <a:t>05.08.2021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7FE9-7B78-4824-9E9A-C116F7E503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463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B9454-E1A2-4205-ABE5-4467E55B7216}" type="datetimeFigureOut">
              <a:rPr lang="ru-RU" smtClean="0"/>
              <a:pPr/>
              <a:t>05.08.2021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87FE9-7B78-4824-9E9A-C116F7E503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814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6.xml"/><Relationship Id="rId1" Type="http://schemas.openxmlformats.org/officeDocument/2006/relationships/audio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3705200" cy="413724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06688" y="2708920"/>
            <a:ext cx="5637312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Игра-тренажёр для детей старшего дошкольного возраста по теме: 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«Запоминаем звук </a:t>
            </a: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[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С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]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в середине слова».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04664"/>
            <a:ext cx="810504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Муниципальное автономное дошкольное образовательное учреждение детский сад №3 «Светлячок»</a:t>
            </a:r>
            <a:endParaRPr lang="ru-RU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68333" y="5013176"/>
            <a:ext cx="371197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Автор: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Ольга 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Михайловна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Хузина</a:t>
            </a:r>
            <a:endParaRPr lang="ru-RU" sz="2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учитель-логопед, 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кв.кат.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989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95536" y="2276872"/>
            <a:ext cx="3240360" cy="3165005"/>
            <a:chOff x="395536" y="2276872"/>
            <a:chExt cx="3240360" cy="316500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8242"/>
            <a:stretch/>
          </p:blipFill>
          <p:spPr>
            <a:xfrm flipH="1">
              <a:off x="395536" y="2570572"/>
              <a:ext cx="3024336" cy="2871305"/>
            </a:xfrm>
            <a:prstGeom prst="corner">
              <a:avLst>
                <a:gd name="adj1" fmla="val 94958"/>
                <a:gd name="adj2" fmla="val 105330"/>
              </a:avLst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2339752" y="2276872"/>
              <a:ext cx="129614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846" y="1231827"/>
            <a:ext cx="4286250" cy="4210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53069" y="5733256"/>
            <a:ext cx="1013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Рассада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30438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95536" y="2276872"/>
            <a:ext cx="3240360" cy="3165005"/>
            <a:chOff x="395536" y="2276872"/>
            <a:chExt cx="3240360" cy="316500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8242"/>
            <a:stretch/>
          </p:blipFill>
          <p:spPr>
            <a:xfrm flipH="1">
              <a:off x="395536" y="2570572"/>
              <a:ext cx="3024336" cy="2871305"/>
            </a:xfrm>
            <a:prstGeom prst="corner">
              <a:avLst>
                <a:gd name="adj1" fmla="val 94958"/>
                <a:gd name="adj2" fmla="val 105330"/>
              </a:avLst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2339752" y="2276872"/>
              <a:ext cx="129614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00808"/>
            <a:ext cx="5315197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71457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95536" y="2276872"/>
            <a:ext cx="3240360" cy="3165005"/>
            <a:chOff x="395536" y="2276872"/>
            <a:chExt cx="3240360" cy="316500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8242"/>
            <a:stretch/>
          </p:blipFill>
          <p:spPr>
            <a:xfrm flipH="1">
              <a:off x="395536" y="2570572"/>
              <a:ext cx="3024336" cy="2871305"/>
            </a:xfrm>
            <a:prstGeom prst="corner">
              <a:avLst>
                <a:gd name="adj1" fmla="val 94958"/>
                <a:gd name="adj2" fmla="val 105330"/>
              </a:avLst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2339752" y="2276872"/>
              <a:ext cx="129614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63774"/>
            <a:ext cx="42862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21540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95536" y="2276872"/>
            <a:ext cx="3240360" cy="3165005"/>
            <a:chOff x="395536" y="2276872"/>
            <a:chExt cx="3240360" cy="316500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8242"/>
            <a:stretch/>
          </p:blipFill>
          <p:spPr>
            <a:xfrm flipH="1">
              <a:off x="395536" y="2570572"/>
              <a:ext cx="3024336" cy="2871305"/>
            </a:xfrm>
            <a:prstGeom prst="corner">
              <a:avLst>
                <a:gd name="adj1" fmla="val 94958"/>
                <a:gd name="adj2" fmla="val 105330"/>
              </a:avLst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2339752" y="2276872"/>
              <a:ext cx="129614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662" y="980728"/>
            <a:ext cx="3675289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42144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866" y="4149080"/>
            <a:ext cx="5858268" cy="20756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70C0"/>
                </a:solidFill>
              </a:rPr>
              <a:t>Молодец!</a:t>
            </a:r>
            <a:endParaRPr lang="ru-RU" sz="72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807"/>
          <a:stretch/>
        </p:blipFill>
        <p:spPr>
          <a:xfrm>
            <a:off x="3779912" y="1988840"/>
            <a:ext cx="2781708" cy="38595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51" y="1636812"/>
            <a:ext cx="2304256" cy="23042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0857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Запоминаем звук </a:t>
            </a:r>
            <a:r>
              <a:rPr lang="en-US" b="1" dirty="0" smtClean="0">
                <a:solidFill>
                  <a:srgbClr val="C00000"/>
                </a:solidFill>
              </a:rPr>
              <a:t>[</a:t>
            </a:r>
            <a:r>
              <a:rPr lang="ru-RU" b="1" dirty="0" smtClean="0">
                <a:solidFill>
                  <a:srgbClr val="FF0000"/>
                </a:solidFill>
              </a:rPr>
              <a:t>С</a:t>
            </a:r>
            <a:r>
              <a:rPr lang="en-US" b="1" dirty="0" smtClean="0">
                <a:solidFill>
                  <a:srgbClr val="C00000"/>
                </a:solidFill>
              </a:rPr>
              <a:t>]</a:t>
            </a:r>
            <a:r>
              <a:rPr lang="ru-RU" b="1" dirty="0" smtClean="0">
                <a:solidFill>
                  <a:srgbClr val="C00000"/>
                </a:solidFill>
              </a:rPr>
              <a:t> в середине слова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24000"/>
            <a:ext cx="4425280" cy="44252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989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Спой песенку с Антошкой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3" name="Детские песни (минус) - Антошка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301209"/>
            <a:ext cx="856622" cy="64246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12776"/>
            <a:ext cx="5423760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1556791"/>
            <a:ext cx="388959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Слова заменяй слогами </a:t>
            </a:r>
          </a:p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со звуком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С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]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СА-СА-СА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СЭ-СЭ-СЭ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СЫ-СЫ-СЫ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СО-СО-СО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СУ-СУ-СУ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561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6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Антошка любит рисовать. 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Что он нарисовал?</a:t>
            </a:r>
            <a:endParaRPr lang="ru-RU" b="1" i="1" dirty="0">
              <a:solidFill>
                <a:srgbClr val="0070C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95536" y="2276872"/>
            <a:ext cx="3240360" cy="3165005"/>
            <a:chOff x="395536" y="2276872"/>
            <a:chExt cx="3240360" cy="316500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8242"/>
            <a:stretch/>
          </p:blipFill>
          <p:spPr>
            <a:xfrm flipH="1">
              <a:off x="395536" y="2570572"/>
              <a:ext cx="3024336" cy="2871305"/>
            </a:xfrm>
            <a:prstGeom prst="corner">
              <a:avLst>
                <a:gd name="adj1" fmla="val 94958"/>
                <a:gd name="adj2" fmla="val 105330"/>
              </a:avLst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2339752" y="2276872"/>
              <a:ext cx="129614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904325"/>
            <a:ext cx="4517110" cy="35375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946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95536" y="2276872"/>
            <a:ext cx="3240360" cy="3165005"/>
            <a:chOff x="395536" y="2276872"/>
            <a:chExt cx="3240360" cy="316500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8242"/>
            <a:stretch/>
          </p:blipFill>
          <p:spPr>
            <a:xfrm flipH="1">
              <a:off x="395536" y="2570572"/>
              <a:ext cx="3024336" cy="2871305"/>
            </a:xfrm>
            <a:prstGeom prst="corner">
              <a:avLst>
                <a:gd name="adj1" fmla="val 94958"/>
                <a:gd name="adj2" fmla="val 105330"/>
              </a:avLst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2339752" y="2276872"/>
              <a:ext cx="129614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08" y="1379252"/>
            <a:ext cx="5515894" cy="40994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0391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95536" y="2276872"/>
            <a:ext cx="3240360" cy="3165005"/>
            <a:chOff x="395536" y="2276872"/>
            <a:chExt cx="3240360" cy="316500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8242"/>
            <a:stretch/>
          </p:blipFill>
          <p:spPr>
            <a:xfrm flipH="1">
              <a:off x="395536" y="2570572"/>
              <a:ext cx="3024336" cy="2871305"/>
            </a:xfrm>
            <a:prstGeom prst="corner">
              <a:avLst>
                <a:gd name="adj1" fmla="val 94958"/>
                <a:gd name="adj2" fmla="val 105330"/>
              </a:avLst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2339752" y="2276872"/>
              <a:ext cx="129614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139" y="1124744"/>
            <a:ext cx="5420871" cy="38884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5762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95536" y="2276872"/>
            <a:ext cx="3240360" cy="3165005"/>
            <a:chOff x="395536" y="2276872"/>
            <a:chExt cx="3240360" cy="316500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8242"/>
            <a:stretch/>
          </p:blipFill>
          <p:spPr>
            <a:xfrm flipH="1">
              <a:off x="395536" y="2570572"/>
              <a:ext cx="3024336" cy="2871305"/>
            </a:xfrm>
            <a:prstGeom prst="corner">
              <a:avLst>
                <a:gd name="adj1" fmla="val 94958"/>
                <a:gd name="adj2" fmla="val 105330"/>
              </a:avLst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2339752" y="2276872"/>
              <a:ext cx="129614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25974">
            <a:off x="3631054" y="1821659"/>
            <a:ext cx="4268020" cy="30907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7824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95536" y="2276872"/>
            <a:ext cx="3240360" cy="3165005"/>
            <a:chOff x="395536" y="2276872"/>
            <a:chExt cx="3240360" cy="316500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8242"/>
            <a:stretch/>
          </p:blipFill>
          <p:spPr>
            <a:xfrm flipH="1">
              <a:off x="395536" y="2570572"/>
              <a:ext cx="3024336" cy="2871305"/>
            </a:xfrm>
            <a:prstGeom prst="corner">
              <a:avLst>
                <a:gd name="adj1" fmla="val 94958"/>
                <a:gd name="adj2" fmla="val 105330"/>
              </a:avLst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2339752" y="2276872"/>
              <a:ext cx="129614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0" y="1625453"/>
            <a:ext cx="4337923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291631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95536" y="2276872"/>
            <a:ext cx="3240360" cy="3165005"/>
            <a:chOff x="395536" y="2276872"/>
            <a:chExt cx="3240360" cy="316500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8242"/>
            <a:stretch/>
          </p:blipFill>
          <p:spPr>
            <a:xfrm flipH="1">
              <a:off x="395536" y="2570572"/>
              <a:ext cx="3024336" cy="2871305"/>
            </a:xfrm>
            <a:prstGeom prst="corner">
              <a:avLst>
                <a:gd name="adj1" fmla="val 94958"/>
                <a:gd name="adj2" fmla="val 105330"/>
              </a:avLst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2339752" y="2276872"/>
              <a:ext cx="129614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336" y="1340768"/>
            <a:ext cx="5245174" cy="3933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178123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65</Words>
  <Application>Microsoft Office PowerPoint</Application>
  <PresentationFormat>Экран (4:3)</PresentationFormat>
  <Paragraphs>18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Игра-тренажёр для детей старшего дошкольного возраста по теме:   «Запоминаем звук [С] в середине слова».</vt:lpstr>
      <vt:lpstr>Запоминаем звук [С] в середине слова</vt:lpstr>
      <vt:lpstr>Спой песенку с Антошкой</vt:lpstr>
      <vt:lpstr>Антошка любит рисовать.  Что он нарисовал?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Молодец!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Запоминаем звук С в середине слова</dc:title>
  <dc:creator>Пользователь Windows</dc:creator>
  <cp:lastModifiedBy>RePack by SPecialiST</cp:lastModifiedBy>
  <cp:revision>5</cp:revision>
  <dcterms:created xsi:type="dcterms:W3CDTF">2013-01-22T18:07:25Z</dcterms:created>
  <dcterms:modified xsi:type="dcterms:W3CDTF">2021-08-05T06:01:08Z</dcterms:modified>
</cp:coreProperties>
</file>