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99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71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88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66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87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87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16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82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5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5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03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B28DC-1418-439E-966B-B26065B1145E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75946-C90A-456A-B159-AEC3C65BC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2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7022"/>
            <a:ext cx="9168001" cy="692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188640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образовательное учреждение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детский сад №3 «Светлячок»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9750" y="2202691"/>
            <a:ext cx="72008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Консультативный материал </a:t>
            </a:r>
            <a:b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родителей.</a:t>
            </a:r>
          </a:p>
          <a:p>
            <a:pPr algn="ctr"/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Вторая младшая группа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60648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«ПОЗНАВАТЕЛЬНОЕ РАЗВИТИЕ» 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Первичные представления об объектах окружающего мира.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сосредоточивать внимание на предметах и явлениях предметно-пространственной развивающей среды; устанавливать простейшие связи между предметами и явлениями, делать простейшие обобщения.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определять цвет, величину, форму, вес (легкий, тяжелый)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предметов; расположение их по отношению к ребенку (далеко, близко,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высоко).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материалами (дерево, бумага, ткань, глина), их свойствами (прочность, твердость, мягкость).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Поощрять исследовательский интерес, проводить простейшие наблюдения.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способам обследования предметов, включая простейшие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опыты (тонет —не тонет, рвется —не рвется).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группировать и классифицировать знакомые предметы (обувь — одежда; посуда чайная, столовая, кухонная).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21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0407" y="116632"/>
            <a:ext cx="878497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Сенсорное развитие.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Обогащать чувственный опыт детей, развивать умение фиксировать его в речи. Совершенствовать восприятие (активно включая все органы чувств).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образные представления (используя при характеристике предметов эпитеты и сравнения).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Создавать условия для ознакомления детей с цветом, формой, величиной, осязаемыми свойствами предметов (теплый, холодный, твердый, мягкий, пушистый и т.п.); развивать умение воспринимать звучание различных музыкальных инструментов, родной речи.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умение выделять цвет, форму, величину как особые свойства предметов; группировать однородные предметы по нескольким сенсорным признакам: величине, форме, цвету.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навыки установления тождества и различия предметов по их свойствам: величине, форме, цвету.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Подсказывать детям название форм (круглая, треугольная, прямоугольная и квадратная).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382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41" y="53729"/>
            <a:ext cx="864096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Дидактические игры.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Подбирать предметы по цвету и величине (большие, средние и маленькие; 2-3 цветов), собирать пирамидку из уменьшающихся по размеру колец, чередуя в определенной последовательности 2-3 цвета; собирать картинку из 4-6 частей.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совместных дидактических играх учить детей выполнять постепенно усложняющиеся правила</a:t>
            </a:r>
            <a:r>
              <a:rPr lang="ru-RU" dirty="0" smtClean="0"/>
              <a:t>.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Приобщение к социокультурным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ценностям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знакомить детей с предметами ближайшего окружения, их назначением.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театром через мини-спектакли и представления, а также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через игры-драматизации по произведениям детской литературы.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ближайшим окружением (основными объектами городской/поселковой инфраструктуры): дом, улица, магазин, поликлиника, парикмахерская.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Рассказывать детям о понятных им профессиях (воспитатель, помощник воспитателя, музыкальный руководитель, врач, продавец, повар, шофер, строитель), расширять и обогащать представления о трудовых действиях, результатах труда. 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dirty="0" smtClean="0"/>
          </a:p>
          <a:p>
            <a:pPr marL="342900" indent="-342900" algn="just"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18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88640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представлений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видеть общий признак предметов группы(все мячи —круглые, эти —все красные, эти —все большие и т. д.).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составлять группы из однородных предметов и выделять из них отдельные предметы; различать понятия «много», «один», «по одному», «ни одного»; находить один и несколько одинаковых предметов в окружающей обстановке; понимать вопрос «Сколько?»; при ответе пользоваться словами «много», «один», «ни одного».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Сравнивать две равные (неравные) группы предметов на основе взаимного сопоставления элементов (предметов).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Познакомить с приемами последовательного наложения и приложения предметов одной группы к предметам другой; учить понимать вопросы: «Поровну ли?», «Чего больше (меньше)?»; отвечать на вопросы, пользуясь предложениями типа: «Я на каждый кружок положил грибок. Кружков больше, а грибов меньше» или «Кружков столько же, сколько грибов».</a:t>
            </a:r>
          </a:p>
        </p:txBody>
      </p:sp>
    </p:spTree>
    <p:extLst>
      <p:ext uri="{BB962C8B-B14F-4D97-AF65-F5344CB8AC3E}">
        <p14:creationId xmlns:p14="http://schemas.microsoft.com/office/powerpoint/2010/main" val="402255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404664"/>
            <a:ext cx="8712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устанавливать равенство между неравными по количеству группами предметов путем добавления одного предмета или предметов к меньшей по количеству группе или убавления одного предмета из большей группы.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Величина.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Сравнивать предметы контрастных и одинаковых размеров;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при сравнении предметов соизмерять один предмет с другим по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заданному признаку величины (длине, ширине, высоте, величине в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целом), пользуясь приемами наложения и приложения; обозначать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результат сравнения словами (длинный — короткий, одинаковые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(равные) по длине, широкий — узкий, одинаковые (равные) по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ширине, высокий — низкий, одинаковые (равные) по высоте,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большой —маленький, одинаковые (равные) по величине).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Форма.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Познакомить детей с геометрическими фигурами: кругом,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квадратом, треугольником.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обследовать форму этих фигур, используя зрение и осязание.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85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1540" y="260648"/>
            <a:ext cx="828092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Ориентировка в пространстве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ориентироваться в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расположении частей своего тела и в соответствии с ними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различать пространственные направления от себя: вверху —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внизу, впереди — сзади (позади), справа — слева.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Различать правую и левую руки.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Ориентировка во времени. 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ориентироваться в контрастных частях суток: день — ночь, утро — вечер.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49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7706"/>
            <a:ext cx="878497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Ознакомление с миром природы</a:t>
            </a:r>
          </a:p>
          <a:p>
            <a:pPr algn="just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детей о растениях и животных.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домашними животными и их детенышами, особенностями их поведения и питания.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детей с обитателями уголка природы: аквариумными рыбками и декоративными птицами (волнистыми попугайчиками, канарейками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о диких животных (медведь, лиса, белка, еж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узнавать лягушку.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наблюдать за птицами, прилетающими на участок (ворона, голубь, синица, воробей, снегирь и др.), подкармливать их зимой.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детей о насекомых (бабочка, майский жук,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божья коровка, стрекоза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отличать и называть по внешнему виду: овощи (огурец, помидор, морковь, репа и др.), фрукты (яблоко, груша, персики и др.), ягоды (малина, смородина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некоторыми растениями данной местности: с деревьями,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цветущими травянистыми растениями (одуванчик, мать-и-мачеха и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др.).</a:t>
            </a:r>
          </a:p>
        </p:txBody>
      </p:sp>
    </p:spTree>
    <p:extLst>
      <p:ext uri="{BB962C8B-B14F-4D97-AF65-F5344CB8AC3E}">
        <p14:creationId xmlns:p14="http://schemas.microsoft.com/office/powerpoint/2010/main" val="224381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60648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комнатными растениями (фикус, герань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представления о том, что для роста растений нужны земля, вода и воздух.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характерными особенностями следующих друг за другом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времен года и теми изменениями, которые происходят в связи с этим в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жизни и деятельности взрослых и детей.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представления о свойствах воды (льется, переливается, нагревается, охлаждается), песка (сухой — рассыпается, влажный —лепится), снега (холодный, белый, от тепла —тает).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отражать полученные впечатления в речи и продуктивных видах деятельности.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понимать простейшие взаимосвязи в природе (если растение не полить, оно может засохнуть и т. п.).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правилами поведения в природе (не рвать без надобности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растения, не ломать ветки деревьев, не трогать животных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42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8340" y="116632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Сезонные наблюдения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Осень.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замечать изменения в природе: становится холоднее, идут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дожди, люди надевают теплые вещи, листья начинают изменять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окраску и опадать, птицы улетают в теплые края.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о том, что осенью собирают урожай овощей и фруктов.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различать по внешнему виду, вкусу форме наиболее распространенные овощи и фрукты и называть их.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Зима.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о характерных особенностях зимней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природы (холодно, идет снег; люди надевают зимнюю одежду).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Организовывать наблюдения за птицами, прилетающими на участок,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подкармливать их.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замечать красоту зимней природы: деревья в снежном уборе, пушистый снег, прозрачные льдинки и т.д.; участвовать в катании с горки на санках, лепке поделок из снега, украшении снежных построек.</a:t>
            </a:r>
          </a:p>
        </p:txBody>
      </p:sp>
    </p:spTree>
    <p:extLst>
      <p:ext uri="{BB962C8B-B14F-4D97-AF65-F5344CB8AC3E}">
        <p14:creationId xmlns:p14="http://schemas.microsoft.com/office/powerpoint/2010/main" val="38998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16632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Весна.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знакомить с характерными особенностями весенней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природы: ярче светит солнце, снег начинает таять, становится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рыхлым, выросла трава, распустились листья на деревьях,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появляются бабочки и майские жуки.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детей о простейших связях в природе: стало пригревать солнышко — потеплело — появилась травка, запели птицы, люди заменили теплую одежду на облегченную.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Показать, как сажают крупные семена цветочных растений и овощей на грядки.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Лето.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представления о летних изменениях в природе: жарко,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яркое солнце, цветут растения, люди купаются, летают бабочки,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появляются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птенцы в гнездах.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элементарные знания о садовых и огородных растениях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знания о том, что летом созревают многие фрукты, овощи и ягоды.</a:t>
            </a:r>
          </a:p>
          <a:p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48395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Социализация, развитие общения, нравственное воспитание</a:t>
            </a:r>
          </a:p>
          <a:p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Закреплять навыки организованного поведения в детском саду, дома, на улице.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формировать элементарные представления о том, что хорошо и что плохо.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Обеспечивать условия для нравственного воспитания детей.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Поощрять попытки пожалеть сверстника, обнять его, помочь.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Создавать игровые ситуации, способствующие формированию внимательного, заботливого отношения к окружающим.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детей общаться спокойно, без крика.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доброжелательное отношение друг к другу, умение 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делиться с товарищем, опыт правильной оценки хороших и плохих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поступков.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Учить жить дружно, вместе пользоваться игрушками, книгами, помогать друг другу.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детей к вежливости (учить здороваться, прощаться, благодарить за помощь)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3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88640"/>
            <a:ext cx="878497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«РЕЧЕВОЕ РАЗВИТИЕ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Развивающая речевая среда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/>
          </a:p>
          <a:p>
            <a:pPr marL="360363" indent="-269875"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помогать детям общаться со знакомыми взрослыми и сверстниками посредством поручений (спроси, выясни, предложи помощь, поблагодари и т. п.).</a:t>
            </a:r>
          </a:p>
          <a:p>
            <a:pPr marL="360363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Подсказывать детям образцы обращения к взрослым, зашедшим в группу («Скажите: „Проходите, пожалуйста"», «Предложите: „Хотите</a:t>
            </a:r>
          </a:p>
          <a:p>
            <a:pPr marL="360363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посмотреть..."», «Спросите: „Понравились ли наши рисунки?"»).</a:t>
            </a:r>
          </a:p>
          <a:p>
            <a:pPr marL="360363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быту, в самостоятельных играх помогать детям посредством речи</a:t>
            </a:r>
          </a:p>
          <a:p>
            <a:pPr marL="360363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взаимодействовать и налаживать контакты друг с другом («Посоветуй</a:t>
            </a:r>
          </a:p>
          <a:p>
            <a:pPr marL="360363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Мите перевозить кубики на большой машине», «Предложи Саше</a:t>
            </a:r>
          </a:p>
          <a:p>
            <a:pPr marL="360363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сделать ворота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пошире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», «Скажи: „Стыдно драться! Ты уже</a:t>
            </a:r>
          </a:p>
          <a:p>
            <a:pPr marL="360363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большой"»).</a:t>
            </a:r>
          </a:p>
          <a:p>
            <a:pPr marL="360363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целях развития инициативной речи, обогащения и уточнения</a:t>
            </a:r>
          </a:p>
          <a:p>
            <a:pPr marL="360363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представлений о предметах ближайшего окружения предоставлять</a:t>
            </a:r>
          </a:p>
          <a:p>
            <a:pPr marL="360363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детям для самостоятельного рассматривания картинки, книги,</a:t>
            </a:r>
          </a:p>
          <a:p>
            <a:pPr marL="360363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наборы предметов.</a:t>
            </a:r>
          </a:p>
          <a:p>
            <a:pPr marL="360363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приучать детей слушать рассказы воспитателя о забавных случаях из жизни.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4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словаря.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основе обогащения представлений о ближайшем окружении продолжать расширять и активизировать словарный запас детей.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Уточнять названия и назначение предметов одежды, обуви,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головных уборов, посуды, мебели, видов транспорта.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различать и называть существенные детали и части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предметов (у платья — рукава, воротник, карманы, пуговицы), качества (цвет и его оттенки, форма, размер), особенности поверхности (гладкая, пушистая, шероховатая), некоторые материалы и их свойства (бумага легко рвется и размокает, стеклянные предметы бьются, резиновые игрушки после сжимания восстанавливают первоначальную форму), местоположение (за окном, высоко, далеко, под шкафом).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Обращать внимание детей на некоторые сходные по назначению предметы (тарелка —блюдце, стул — табурет — скамеечка, шуба —пальто —дубленка).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понимать обобщающие слова (одежда, посуда, мебель, овощи, фрукты, птицы и т. п.); называть части суток (утро, день, вечер, ночь); называть домашних животных и их детенышей, овощи и фрукты.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2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4364" y="38738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Звуковая культура речи.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Продолжать учить детей внятно произносить в словах гласные (а, у, и, о, э) и некоторые согласные звуки: п - б ; т -д ; к — г; ф -в; т -с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-ц.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моторику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речедвигательного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аппарата, слуховое восприятие, речевой слух и речевое дыхание, уточнять и закреплять артикуляцию звуков.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Вырабатывать правильный темп речи, интонационную выразительность.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отчетливо произносить слова и короткие фразы, говорить спокойно, с естественными интонациями.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Грамматический строй речи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учить детей согласовывать прилагательные с существительными в роде, числе, падеже; употреблять существительные с предлогами (в, на, под, за, около).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Помогать употреблять в речи имена существительные в форме единственного и множественного числа, обозначающие животных и их детенышей (утка—утенок—утята); форму множественного числа существительных в родительном падеже (ленточек, матрешек, книг, груш, слив). 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197346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Связная речь.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диалогическую форму речи.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Вовлекать детей в разговор во время рассматривания предметов, картин, иллюстраций; наблюдений за живыми объектами; после просмотра спектаклей, мультфильмов.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Обучать умению вести диалог с педагогом: слушать и понимать заданный вопрос, понятно отвечать на него, говорить в нормальном темпе, не перебивая говорящего взрослого.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Напоминать детям о необходимости говорить «спасибо», «здравствуйте», «до свидания», «спокойной ночи» (в семье, группе).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Помогать доброжелательно общаться друг с другом.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потребность делиться своими впечатлениями с воспитателями и родителями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4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6049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Художественная литература </a:t>
            </a:r>
          </a:p>
          <a:p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Читать знакомые, любимые детьми художественные произведения,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рекомендованные программой для первой младшей группы.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Воспитывать умение слушать новые сказки, рассказы, стихи, следить за развитием действия, сопереживать героям произведения. Объяснять детям поступки персонажей и последствия этих поступков.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Повторять наиболее интересные, выразительные отрывки из прочитанного произведения, предоставляя детям возможность договаривать слова и несложные для воспроизведения фразы.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 помощью воспитателя инсценировать и драматизировать не-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большие отрывки из народных сказок.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читать наизусть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потешки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 небольшие стихотворения.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способствовать формированию интереса к книгам.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егулярно рассматривать с детьми иллюстрации.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«ХУДОЖЕСТВЕННО-ЭСТЕТИЧЕСКОЕ РАЗВИТИЕ»</a:t>
            </a:r>
          </a:p>
          <a:p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эстетические чувства детей, художественное восприятие,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содействовать возникновению положительного эмоционального 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отклика на литературные и музыкальные произведения, красоту 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окружающего мира, произведения народного и профессионального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искусства (книжные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иллюстрации, изделия народных промыслов, предметы быта, одежда).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Подводить детей к восприятию произведений искусства. Знакомить с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элементарными средствами выразительности в разных видах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искусства (цвет, звук, форма, движение, жесты), подводить к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различению видов искусства через художественный образ.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Готовить детей к посещению кукольного театра, выставки детских работ и т.д. 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41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Изобразительная деятельность </a:t>
            </a:r>
          </a:p>
          <a:p>
            <a:pPr algn="just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эстетическое восприятие; обращать внимание детей на красоту окружающих предметов (игрушки), объектов природы (растения, животные), вызывать чувство радости.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интерес к занятиям изобразительной деятельностью. Учить в рисовании, лепке, аппликации изображать простые предметы и явления, передавая их образную выразительность.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Включать в процесс обследования предмета движения обеих рук по предмету, охватывание его руками.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положительный эмоциональный отклик на красоту природы, произведения искусства (книжные иллюстрации, изделия народных промыслов, предметы быта, одежда).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создавать как индивидуальные, так и коллективные композиции в рисунках, лепке, аппликации.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9354" y="188640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Рисование.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Предлагать детям передавать в рисунках красоту окружающих предметов и природы (голубое небо с белыми облаками; кружащиеся на ветру и падающие на землю разноцветные листья; снежинки и т. п.).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учить правильно держать карандаш, фломастер, кисть, не напрягая мышц и не сжимая сильно пальцы; добиваться свободного движения руки с карандашом и кистью во время рисования.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набирать краску на кисть: аккуратно обмакивать ее всем ворсом в баночку с краской, снимать лишнюю краску о край баночки легким прикосновением ворса, хорошо промывать кисть, прежде чем набрать краску другого цвета.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Приучать осушать промытую кисть о мягкую тряпочку или бумажную салфетку.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знание названий цветов (красный, синий, зеленый, желтый, белый, черный), познакомить с оттенками (розовый, голубой, серый).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Обращать внимание детей на подбор цвета, соответствующего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изображаемому предмету.</a:t>
            </a:r>
          </a:p>
        </p:txBody>
      </p:sp>
    </p:spTree>
    <p:extLst>
      <p:ext uri="{BB962C8B-B14F-4D97-AF65-F5344CB8AC3E}">
        <p14:creationId xmlns:p14="http://schemas.microsoft.com/office/powerpoint/2010/main" val="213681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Приобщать детей к декоративной деятельности: учить украшать дымковскими узорами силуэты игрушек, вырезанных воспитателем (птичка, козлик, конь и др.), и разных предметов (блюдечко, рукавички).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ритмичному нанесению линий, штрихов, пятен, мазков (опадают с деревьев листочки, идет дождь, «снег, снег кружится, белая вся улица», «дождик, дождик, кап, кап, кап...»).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изображать простые предметы, рисовать прямые линии (короткие, длинные) в разных направлениях, перекрещивать их (полоски, ленточки, дорожки, заборчик, клетчатый платочек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Подводить детей к изображению предметов разной формы (округлая, прямоугольная) и предметов, состоящих из комбинаций разных форм и линий (неваляшка, снеговик, цыпленок, тележка, вагончик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создавать несложные сюжетные композиции,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повторяя изображение одного предмета (елочки на нашем участке,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неваляшки гуляют) или изображая разнообразные предметы,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насекомых и т. п. (в траве ползают жучки и червячки; колобок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катится по дорожке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располагать изображения по всему листу.</a:t>
            </a:r>
          </a:p>
        </p:txBody>
      </p:sp>
    </p:spTree>
    <p:extLst>
      <p:ext uri="{BB962C8B-B14F-4D97-AF65-F5344CB8AC3E}">
        <p14:creationId xmlns:p14="http://schemas.microsoft.com/office/powerpoint/2010/main" val="39630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317" y="388695"/>
            <a:ext cx="871296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Лепка.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интерес к лепке. Закреплять представления о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свойствах глины, пластилина, пластической массы и способах лепки. Учить раскатывать комочки прямыми и круговыми движениями, соединять концы получившейся палочки, сплющивать шар, сминая его ладонями обеих рук.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Побуждать детей украшать вылепленные предметы, используя палочку с заточенным концом; учить создавать предметы, состоящие из 2-3 частей, соединяя их путем прижимания друг к другу.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умение аккуратно пользоваться глиной, класть комочки и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вылепленные предметы на дощечку.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лепить несложные предметы, состоящие из нескольких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частей (неваляшка, цыпленок, пирамидка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Предлагать  объединять вылепленные фигурки в коллективную композицию (неваляшки водят хоровод, яблоки лежат на тарелке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радость от восприятия результата общей работы.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1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51179"/>
            <a:ext cx="858697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Ребенок в семье и сообществе, патриотическое воспитание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 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Постепенно формировать образ 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Сообщать детям разнообразные, касающиеся непосредственно их сведения (ты мальчик, у тебя серые глаза, ты любишь играть и т.п.), в том числе сведения о прошлом (не умел ходить, говорить; ел из бутылочки) и о происшедших с ними изменениях (сейчас умеешь правильно вести себя за столом, рисовать, танцевать; знаешь «вежливые» слова).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Беседовать с ребенком о членах его семьи (как зовут, чем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занимаются, как играют с ребенком и пр.).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 детей положительное отношение к детскому саду.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Обращать их внимание на красоту и удобство оформления групповой комнаты, раздевалки (светлые стены, красивые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занавески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3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233135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Аппликация.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Приобщать детей к искусству аппликации, формировать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интерес к этому виду деятельности.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предварительно   выкладывать (в определенной последовательности) на листе бумаги готовые детали разной формы, величины, цвета, составляя изображение (задуманное ребенком или заданное воспитателем), и наклеивать их.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аккуратно пользоваться клеем: намазывать его кисточкой тонким слоем на обратную сторону наклеиваемой фигуры (на специально приготовленной клеенке); прикладывать стороной, намазанной клеем, к листу бумаги и плотно прижимать салфеткой.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навыки аккуратной работы.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у детей радость от полученного изображения.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создавать в аппликации на бумаге разной формы (квадрат,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зета и др.) предметные и декоративные композиции из геометрических форм и природных материалов, повторяя и чередуя их по форме и цвету.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знание формы предметов и их цвета.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чувство ритма</a:t>
            </a: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3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Конструктивно-модельная Деятельность</a:t>
            </a:r>
          </a:p>
          <a:p>
            <a:endParaRPr lang="ru-RU" dirty="0" smtClean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Подводить детей к простейшему анализу созданных построек.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конструктивные умения, учить различать, называть и использовать основные строительные детали (кубики, кирпичики, пластины, цилиндры, трехгранные призмы), сооружать новые постройки, используя полученные ранее умения (накладывание, приставление, прикладывание), использовать в постройках детали разного цвета.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чувство радости при удавшейся постройке.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располагать кирпичики, пластины вертикально (в ряд, по кругу, по периметру четырехугольника), ставить их плотно друг к другу, на определенном расстоянии (заборчик, ворота).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Побуждать детей к созданию вариантов конструкций, добавляя другие детали (на столбики ворот ставить трехгранные призмы, рядом со столбами — кубики и др.).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Изменять постройки двумя способами: заменяя одни детали другими или надстраивая их в высоту, длину (низкая и высокая башенка, короткий и длинный поезд).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желание сооружать постройки по собственному замыслу.</a:t>
            </a:r>
          </a:p>
        </p:txBody>
      </p:sp>
    </p:spTree>
    <p:extLst>
      <p:ext uri="{BB962C8B-B14F-4D97-AF65-F5344CB8AC3E}">
        <p14:creationId xmlns:p14="http://schemas.microsoft.com/office/powerpoint/2010/main" val="19949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372" y="-89941"/>
            <a:ext cx="9168371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144" y="188640"/>
            <a:ext cx="873733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Музыкально-художественная деятельность</a:t>
            </a:r>
            <a:endParaRPr lang="ru-RU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Слушание. 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слушать музыкальное произведение до конца, понимать характер музыки, узнавать и определять, сколько частей в произведении.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способность различать звуки по высоте в пределах октавы </a:t>
            </a:r>
          </a:p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септимы, замечать изменение в силе звучания мелодии (громко, тихо).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умение различать звучание музыкальных игрушек, детских музыкальных инструментов (музыкальный молоточек, шарманка, погремушка, барабан, бубен, металлофон и др.).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Пение. 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Способствовать развитию певческих навыков: петь без напряжения в диапазоне ре (ми) —ля (си), в одном темпе со всеми, чисто и ясно</a:t>
            </a:r>
          </a:p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произносить слова, передавать характер песни (весело, протяжно,</a:t>
            </a:r>
          </a:p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ласково, напевно).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Песенное творчество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допевать мелодии колыбельных песен на слог «баю-баю» и веселых мелодий на слог «ля-ля». 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навыки сочинительства веселых и грустных мелодий по образцу.</a:t>
            </a:r>
          </a:p>
        </p:txBody>
      </p:sp>
    </p:spTree>
    <p:extLst>
      <p:ext uri="{BB962C8B-B14F-4D97-AF65-F5344CB8AC3E}">
        <p14:creationId xmlns:p14="http://schemas.microsoft.com/office/powerpoint/2010/main" val="33793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Музыкально-ритмические движения.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двигаться в соответствии с двухчастной формой музыки и силой ее звучания (громко, тихо); реагировать на начало звучания музыки и ее окончание.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навыки основных движений (ходьба и бег).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маршировать вместе со всеми и индивидуально, бегать легко, в умеренном и быстром темпе под музыку.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Улучшать качество исполнения танцевальных движений: притопывать попеременно двумя ногами и одной ногой.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кружиться в парах, выполнять прямой галоп, двигаться под музыку ритмично и согласно темпу и характеру музыкального произведения, с предметами, игрушками и без них.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Способствовать развитию навыков выразительной и эмоциональной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передачи игровых и сказочных образов: идет медведь, крадется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кошка, бегают мышата, скачет зайка, ходит петушок, клюют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зернышки цыплята, летают птички и т. д.</a:t>
            </a:r>
          </a:p>
        </p:txBody>
      </p:sp>
    </p:spTree>
    <p:extLst>
      <p:ext uri="{BB962C8B-B14F-4D97-AF65-F5344CB8AC3E}">
        <p14:creationId xmlns:p14="http://schemas.microsoft.com/office/powerpoint/2010/main" val="29551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9354" y="188640"/>
            <a:ext cx="871296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 танцевально-игрового творчества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Стимулировать самостоятельное выполнение танцевальных движений под плясовые мелодии.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более точно выполнять движения, передающие характер изображаемых животных.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Игра на детских музыкальных инструментах.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детей с некоторыми детскими музыкальными инструментами: дудочкой, металлофоном, колокольчиком, бубном, погремушкой, барабаном, а также их звучанием.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дошкольников подыгрывать на детских ударных музыкальных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инструментах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47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522" y="229547"/>
            <a:ext cx="860495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«ФИЗИЧЕСКОЕ РАЗВИТИЕ»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различать и называть органы чувств (глаза, рот, нос, уши), дать представление об их роли в организме и о том, как их беречь и ухаживать за ними.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представление о полезной и вредной пище; об овощах и фруктах, молочных продуктах, полезных для здоровья человека.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представление о том, что утренняя зарядка, игры, физические упражнения вызывают хорошее настроение; с помощью сна восстанавливаются силы.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Познакомить детей с упражнениями, укрепляющими различные органы и системы организма.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представление о необходимости закаливания.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Дать представление о ценности здоровья; формировать желание вести здоровый образ жизни.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сообщать о своем самочувствии взрослым,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осознавать необходимость лечения.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потребность в соблюдении навыков гигиены и опрятности в повседневной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98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188640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развивать разнообразные виды движений.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ходить и бегать свободно, не шаркая ногами, не опуская головы, сохраняя перекрестную координацию движений рук и ног.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действовать совместно.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строиться в колонну по одному, шеренгу, круг, находить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свое место при построениях.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энергично отталкиваться двумя ногами и правильно приземляться в прыжках с высоты, на месте и с продвижением вперед; принимать правильное исходное положение в прыжках в длину и высоту с места; в метании мешочков с песком, мячей диаметром 15-20 см.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умение энергично отталкивать мячи при катании, бросании.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Продолжать учить ловить мяч двумя руками одновременно.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Обучать хвату за перекладину во время лазанья. Закреплять умение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ползать.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сохранять правильную осанку в положениях сидя, стоя, в движении, при выполнении упражнений в равновесии.</a:t>
            </a:r>
          </a:p>
        </p:txBody>
      </p:sp>
    </p:spTree>
    <p:extLst>
      <p:ext uri="{BB962C8B-B14F-4D97-AF65-F5344CB8AC3E}">
        <p14:creationId xmlns:p14="http://schemas.microsoft.com/office/powerpoint/2010/main" val="199728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317" y="213508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кататься на санках, садиться на трехколесный велосипед, кататься на нем и слезать с него.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надевать и снимать лыжи, ходить на них, ставить лыжи на место.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реагировать на сигналы «беги», «лови», «стой» и др.; выполнять правила в подвижных играх.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самостоятельность и творчество при выполнении физических упражнений, в подвижных играх.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Подвижные игры.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активность и творчество детей в процессе двигательной деятельности.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Организовывать игры с правилами.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Поощрять самостоятельные игры с каталками, автомобилями, тележками, велосипедами, мячами, шарами.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навыки лазанья, ползания; ловкость, выразительность и красоту движений.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Вводить в игры более сложные правила со сменой видов движений.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Воспитывать у детей умение соблюдать элементарные правила, согласовывать движения, ориентироваться в пространстве.</a:t>
            </a:r>
          </a:p>
          <a:p>
            <a:pPr algn="just"/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3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1402" y="188640"/>
            <a:ext cx="86049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РАЗВИТИЕ ИГРОВОЙ ДЕЯТЕЛЬНОСТИ</a:t>
            </a:r>
            <a:endParaRPr lang="ru-RU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Сюжетно-ролевые игры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Способствовать возникновению у детей игр на темы из окружающей жизни, по мотивам литературных произведений (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потешек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песенок, сказок, стихов); обогащению игрового опыта детей посредством объединения отдельных действий в единую сюжетную линию.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выбирать роль, выполнять в игре с игрушками не-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сколько взаимосвязанных действий (готовить обед, накрывать на 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стол, кормить).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Учить взаимодействовать в сюжетах с двумя действующими лицами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(шофер — пассажир, мама —дочка, врач —больной); в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индивидуальных играх с игрушками-заместителями исполнять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роль за себя и за игрушку.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Показывать способы ролевого поведения, используя обучающие игры.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Поощрять попытки детей самостоятельно подбирать атрибуты для той или иной роли; дополнять игровую обстановку недостающими предметами, игрушками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5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516" y="369003"/>
            <a:ext cx="871296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использовать в играх строительный материал (кубы,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бруски, пластины), простейшие деревянные и пластмассовые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конструкторы, природный материал (песок, снег, вода); разнообразно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действовать с ними (строить горку для кукол, мост, дорогу; лепить из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снега заборчик, домик; пускать по воде игрушки).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взаимодействовать и ладить друг с другом в непродолжительной совместной игре.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Подвижные игры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активность детей в двигательной деятельности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Организовывать игры со всеми детьми группы.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Поощрять игры с каталками, автомобилями, тележками, велосипедами; игры, в которых развиваются навыки лазания, ползанья; игры с мячами, шарами, развивающие ловкость движений.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Постепенно вводить игры с более сложными правилами и сменой видов движений.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96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8360" y="260648"/>
            <a:ext cx="87129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Обращать внимание детей на различные растения, на их разнообразие и красоту.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Вовлекать детей в жизнь группы, воспитывать стремление поддерживать чистоту и порядок в группе, формировать бережное отношение к игрушкам, книгам, личным вещам и пр.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чувство общности, значимости каждого ребенка для детского сада.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умение свободно ориентироваться в помещениях и на участке детского сада.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уважительное отношение к сотрудникам детского сада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(музыкальный руководитель, медицинская сестра, заведующая,  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старший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воспитатель и др.), их труду; напоминать их имена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отчества.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Родная страна.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интерес к малой родине и первичные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представления о ней: напоминать детям название города (поселка), в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котором они живут; побуждать рассказывать о том, где они гуляли в 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выходные дни (в парке, сквере, детском городке) и пр. 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68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307" y="217571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Театрализованные игры.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Пробуждать интерес детей к театрализованной игре, создавать условия для ее проведения.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следить за развитием действия в играх-драматизациях и кукольных спектаклях, созданных силами взрослых и старших детей.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имитировать характерные действия персонажей (птички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летают, козленок скачет), передавать эмоциональное состояние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человека (мимикой, позой, жестом, движением).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детей с приемами вождения настольных кукол.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сопровождать движения простой песенкой.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желание действовать с элементами костюмов (шапочки,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воротнички и т. д.) и атрибутами как внешними символами роли.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стремление импровизировать на несложные сюжеты песен,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сказок. 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Вызывать желание выступать перед куклами и сверстниками,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обустраивая место для выступления.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Побуждать участвовать в беседах о театре (театр —актеры —зрители,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поведение людей в зрительном зале).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46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096" y="-28320"/>
            <a:ext cx="9276615" cy="688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516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421" y="230582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Дидактические игры. </a:t>
            </a:r>
          </a:p>
          <a:p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Закреплять умение детей подбирать предметы по цвету и величине (большие, средние и маленькие шарики 2-3 цветов),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собирать пирамидку из уменьшающихся по размеру колец, чередуя в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определенной последовательности 2-3 цвета.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собирать картинку из 4-6 частей («Наша посуда», «Игрушки»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совместных дидактических играх учить детей выполнять постепенно усложняющиеся правила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2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474345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Самообслуживание, самостоятельность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трудовое воспитание</a:t>
            </a:r>
          </a:p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Культурно-гигиенические навыки.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Совершенствовать культурно-гигиенические навыки, формировать простейшие навыки поведения во время еды, умывания.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детей следить за своим внешним видом; учить правильно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пользоваться мылом, аккуратно мыть руки, лицо, уши; насухо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вытираться после умывания, вешать полотенце на место,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пользоваться расческой и носовым платком.</a:t>
            </a:r>
          </a:p>
          <a:p>
            <a:pPr marL="269875" indent="-269875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элементарные навыки поведения за столом: умение</a:t>
            </a:r>
          </a:p>
          <a:p>
            <a:pPr marL="269875" indent="-269875"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правильно пользоваться столовой и чайной ложками, вилкой, с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салфеткой; не крошить хлеб, пережевывать пищу с закрытым ртом,</a:t>
            </a:r>
          </a:p>
          <a:p>
            <a:pPr marL="269875" indent="-269875"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не разговаривать с полным ртом.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4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181957"/>
            <a:ext cx="892899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Самообслуживание.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детей самостоятельно одеваться и раздеваться в определенной последовательности (надевать и снимать одежду, расстегивать и застегивать пуговицы, складывать, вешать предметы одежды и т.п.).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Воспитывать навыки опрятности, умение замечать непорядок в одежде и устранять его при небольшой помощи взрослых.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Общественно-полезный труд.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желание участвовать в посильном труде, умение преодолевать небольшие трудности.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Побуждать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детей к самостоятельному выполнению элементарных поручений: готовить материалы к занятиям (кисти, доски для лепки и пр.), после игры убирать на место игрушки, строительный материал.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соблюдать порядок и чистоту в помещении и на участке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детского сада.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второй половине года начинать формировать у детей умения, 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необходимые при дежурстве по столовой (помогать накрывать стол к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обеду: раскладывать ложки, расставлять хлебницы (без хлеба), тарелки,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чашки и т.п.).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335846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 в природе.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Воспитывать желание участвовать в уходе за растениями и животными в уголке природы и на участке: с помощью взрослого кормить рыб, птиц, поливать комнатные растения, растения на грядках, сажать лук, собирать овощи, расчищать дорожки от снега, счищать снег со скамеек.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Уважение к труду взрослых. Формировать положительное отношение к труду взрослых.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Рассказывать детям о понятных им профессиях (воспитатель,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помощник воспитателя, музыкальный руководитель, врач, продавец,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повар, шофер, строитель), расширять и обогащать представления о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трудовых действиях, результатах труда.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Воспитывать уважение к людям знакомых профессий.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Побуждать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оказывать помощь взрослым, воспитывать бережное отношение к результатам  их труда.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33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00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6273" y="58846"/>
            <a:ext cx="87129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основ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безопасности.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Безопасное поведение в природе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представления о простейших взаимосвязях в живой и неживой природе.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правилами поведения в природе (не рвать без надобности растения, не ломать ветки деревьев, не трогать животных и др.).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Безопасность на дорогах.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Расширять ориентировку в окружающем пространстве.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детей с правилами дорожного движения.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Учить различать проезжую часть дороги, тротуар, понимать значение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зеленого, желтого и красного сигналов светофора.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первичные представления о безопасном поведении на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дорогах (переходить дорогу, держась за руку взрослого).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работой водителя.</a:t>
            </a:r>
          </a:p>
        </p:txBody>
      </p:sp>
    </p:spTree>
    <p:extLst>
      <p:ext uri="{BB962C8B-B14F-4D97-AF65-F5344CB8AC3E}">
        <p14:creationId xmlns:p14="http://schemas.microsoft.com/office/powerpoint/2010/main" val="69236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02770"/>
            <a:ext cx="860546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Безопасность собственной жизнедеятельности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Знакомить с источниками опасности дома (горячая плита, утюг и др.).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навыки безопасного передвижения в помещении (осторожно спускаться и подниматься по лестнице, держась за перила; открывать и закрывать двери, держась за дверную ручку).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умение соблюдать правила в играх с мелкими предметами (не засовывать предметы в ухо, нос; не брать их в рот).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обращаться за помощью к взрослым.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умение соблюдать правила безопасности в играх с песком,</a:t>
            </a:r>
          </a:p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водой, снегом.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31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5342</Words>
  <Application>Microsoft Office PowerPoint</Application>
  <PresentationFormat>Экран (4:3)</PresentationFormat>
  <Paragraphs>438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22</cp:revision>
  <dcterms:created xsi:type="dcterms:W3CDTF">2017-12-23T07:27:20Z</dcterms:created>
  <dcterms:modified xsi:type="dcterms:W3CDTF">2018-02-20T10:42:25Z</dcterms:modified>
</cp:coreProperties>
</file>