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59" r:id="rId6"/>
    <p:sldId id="270" r:id="rId7"/>
    <p:sldId id="261" r:id="rId8"/>
    <p:sldId id="272" r:id="rId9"/>
    <p:sldId id="26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Муниципальное автономное  дошкольное образовательное учреждение детский сад №3 «Светлячок»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5365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ИННОВАЦИОННАЯ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ДЕЯТЕЛЬНОСТЬ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ЛЕГО - КОНСТРУИРОВАНИЕ</a:t>
            </a:r>
          </a:p>
          <a:p>
            <a:pPr algn="r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Воспитатель: Субботина</a:t>
            </a:r>
          </a:p>
          <a:p>
            <a:pPr algn="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Наталья Михайловна</a:t>
            </a:r>
          </a:p>
          <a:p>
            <a:pPr algn="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кв. категория 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ds320nsk.edusite.ru/images/podsolnushk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1.rozetka.ua/goods/1401401/lego_10580_images_14014017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93096"/>
            <a:ext cx="3096344" cy="200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s320nsk.edusite.ru/images/podsolnushk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5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5" name="Рисунок 4" descr="http://ds14-oliapka.ru/rus/images/unnam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465316" cy="3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Конструирование </a:t>
            </a:r>
          </a:p>
          <a:p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http://ds320nsk.edusite.ru/images/podsolnushk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:\DCIM\101MSDCF\DSC061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3552394" cy="2664296"/>
          </a:xfrm>
          <a:prstGeom prst="rect">
            <a:avLst/>
          </a:prstGeom>
          <a:noFill/>
        </p:spPr>
      </p:pic>
      <p:pic>
        <p:nvPicPr>
          <p:cNvPr id="1027" name="Picture 3" descr="H:\DCIM\101MSDCF\DSC06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3563888" cy="267291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690495"/>
            <a:ext cx="687625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Из кубиков мы строим дом.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Так просторно будет в нем!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Дружно, ловко строят дети.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Хороши постройки эти.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400" dirty="0" smtClean="0"/>
              <a:t>Тук, тук, тук! Тук, тук, тук!</a:t>
            </a:r>
          </a:p>
          <a:p>
            <a:pPr>
              <a:buNone/>
            </a:pPr>
            <a:r>
              <a:rPr lang="ru-RU" sz="2400" dirty="0" smtClean="0"/>
              <a:t>    Раздается громкий стук.</a:t>
            </a:r>
          </a:p>
          <a:p>
            <a:pPr>
              <a:buNone/>
            </a:pPr>
            <a:r>
              <a:rPr lang="ru-RU" sz="2400" dirty="0" smtClean="0"/>
              <a:t>    Строим дом, дом большой,</a:t>
            </a:r>
          </a:p>
          <a:p>
            <a:pPr>
              <a:buNone/>
            </a:pPr>
            <a:r>
              <a:rPr lang="ru-RU" sz="2400" dirty="0" smtClean="0"/>
              <a:t>    И с крылечком, и с трубой.</a:t>
            </a:r>
            <a:endParaRPr lang="ru-RU" sz="2400" dirty="0"/>
          </a:p>
        </p:txBody>
      </p:sp>
      <p:pic>
        <p:nvPicPr>
          <p:cNvPr id="1026" name="Picture 2" descr="G:\DCIM\101MSDCF\DSC06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19518"/>
            <a:ext cx="3456384" cy="2592287"/>
          </a:xfrm>
          <a:prstGeom prst="rect">
            <a:avLst/>
          </a:prstGeom>
          <a:noFill/>
        </p:spPr>
      </p:pic>
      <p:pic>
        <p:nvPicPr>
          <p:cNvPr id="1027" name="Picture 3" descr="G:\DCIM\101MSDCF\DSC06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30978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5" name="Рисунок 4" descr="http://ds14-oliapka.ru/rus/images/unnam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465316" cy="372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ЛЕГО – ТЕХНОЛОГИЯ</a:t>
            </a:r>
          </a:p>
          <a:p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http://ds320nsk.edusite.ru/images/podsolnushk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Актуальность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Современное образование  ориентировано на усвоение определённой суммы знаний. Вместе с тем необходимо развивать личность ребенка, его познавательные способности. Конструкторы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стимулируют практическое и интеллектуальное развитие детей, не ограничивают свободу экспериментирования, развивают воображение и навыки общения, помогают жить в мире фантазий, развивают способность к интерпретации и самовыражению.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конструктор дает возможность не только собрать игрушку, но и играть с ней. Используя детали не одного, а двух и более  наборов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можно собрать неограниченное количество вариантов игрушек, задающих сюжеты игры.</a:t>
            </a:r>
          </a:p>
          <a:p>
            <a:endParaRPr lang="ru-RU" sz="2400" dirty="0"/>
          </a:p>
        </p:txBody>
      </p:sp>
      <p:pic>
        <p:nvPicPr>
          <p:cNvPr id="10" name="Рисунок 9" descr="http://www.barsop.net/img_sklep/lego/617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s320nsk.edusite.ru/images/podsolnushk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pic>
        <p:nvPicPr>
          <p:cNvPr id="5" name="Рисунок 4" descr="http://ds320nsk.edusite.ru/images/podsolnushk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5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ЛЕГО-технологии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актуальным в свете новых федерального государственного образовательного стандарта к программе дошкольного образования;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Прослеживается принцип интеграции образовательных областей;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Конструктор ЛЕГО используется как в совместной деятельности взрослого и детей, так и в самостоятельной деятельности детей;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Основой образовательного процесса с использованием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ЛЕГО-технологии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игра – ведущий вид детской деятельности.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wer-weiss-was.de/uploads/default/30007/29b38578c5e04d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229200"/>
            <a:ext cx="20162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ds320nsk.edusite.ru/images/podsolnushk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Цель программы: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	</a:t>
            </a:r>
            <a:r>
              <a:rPr lang="ru-RU" sz="2000" dirty="0" smtClean="0"/>
              <a:t>развивать конструкторские способности детей дошкольного возраста в условиях детского сада.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000" dirty="0" smtClean="0"/>
              <a:t>1.Формировать у детей познавательную и исследовательскую активность, стремление к умственной деятельности.</a:t>
            </a:r>
          </a:p>
          <a:p>
            <a:r>
              <a:rPr lang="ru-RU" sz="2000" dirty="0" smtClean="0"/>
              <a:t>1. Развивать у детей интерес к моделированию и конструированию, стимулировать детское творчество.</a:t>
            </a:r>
          </a:p>
          <a:p>
            <a:r>
              <a:rPr lang="ru-RU" sz="2000" dirty="0" smtClean="0"/>
              <a:t>2. Учить видеть конструкцию объекта, выделять ее основные части, их функциональное назначение.</a:t>
            </a:r>
          </a:p>
          <a:p>
            <a:r>
              <a:rPr lang="ru-RU" sz="2000" dirty="0" smtClean="0"/>
              <a:t>3.Развивать  крупную и мелкую моторику рук, конструктивные навыки и умения.</a:t>
            </a:r>
          </a:p>
          <a:p>
            <a:r>
              <a:rPr lang="ru-RU" sz="2000" dirty="0" smtClean="0"/>
              <a:t>4.Закреплять знания детей об окружающем мире.</a:t>
            </a:r>
          </a:p>
          <a:p>
            <a:r>
              <a:rPr lang="ru-RU" sz="2000" dirty="0" smtClean="0"/>
              <a:t>5. Выявить и обеспечить дальнейшее развитие одаренным детям, обладающим способностями в конструктивной деятельности.</a:t>
            </a:r>
          </a:p>
          <a:p>
            <a:endParaRPr lang="ru-RU" dirty="0"/>
          </a:p>
        </p:txBody>
      </p:sp>
      <p:pic>
        <p:nvPicPr>
          <p:cNvPr id="7" name="Рисунок 6" descr="http://www.wer-weiss-was.de/uploads/default/30007/29b38578c5e04d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800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Основные принципы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ЛЕГО - конструирования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 lvl="5">
              <a:buNone/>
            </a:pPr>
            <a:r>
              <a:rPr lang="ru-RU" dirty="0" smtClean="0"/>
              <a:t>  </a:t>
            </a:r>
          </a:p>
          <a:p>
            <a:r>
              <a:rPr lang="ru-RU" sz="2000" dirty="0" smtClean="0"/>
              <a:t>От простого к сложному;</a:t>
            </a:r>
          </a:p>
          <a:p>
            <a:r>
              <a:rPr lang="ru-RU" sz="2000" dirty="0" smtClean="0"/>
              <a:t>Учет индивидуальных возможностей детей в освоении коммуникативных и конструктивных навыков;</a:t>
            </a:r>
          </a:p>
          <a:p>
            <a:r>
              <a:rPr lang="ru-RU" sz="2000" dirty="0" smtClean="0"/>
              <a:t>Активности и созидательности – использование эффективных методов и целенаправленной деятельности, направленных на развитие творческих способностей детей;</a:t>
            </a:r>
          </a:p>
          <a:p>
            <a:r>
              <a:rPr lang="ru-RU" sz="2000" dirty="0" smtClean="0"/>
              <a:t>Комплексности решения задач – решение конструктивных задач в разных видах деятельности: игровой, познавательной, речевой;</a:t>
            </a:r>
          </a:p>
          <a:p>
            <a:r>
              <a:rPr lang="ru-RU" sz="2000" dirty="0" smtClean="0"/>
              <a:t>Результативности и гарантированности – реализация прав ребенка на получение помощи и поддержки, гарантии положительного результата независимо от возраста и уровня развития детей.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s://i0.u-mama.ru/d04/d7f/f62/afcf91173e0504b3be03c935305594f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301208"/>
            <a:ext cx="2440310" cy="121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s320nsk.edusite.ru/images/podsolnushk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Ожидаемый результат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концу первого года обучения дети могут: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сооружать простейшие постройки,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располагать кирпичики, пластины  вертикально;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правильно использовать детали строительного  материала;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- соотносить конструкцию предмета с его  назначением.</a:t>
            </a:r>
          </a:p>
          <a:p>
            <a:pPr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https://previews.123rf.com/images/lenm/lenm1304/lenm130400256/19253811-Illustration-of-Boy-and-Girl-Toddlers-Playing-Engineers-Stock-Illustration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77072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s320nsk.edusite.ru/images/podsolnushk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Перспективный план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взаимодействия с родителями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000" dirty="0" smtClean="0"/>
              <a:t>Выставки совместных работ</a:t>
            </a:r>
          </a:p>
          <a:p>
            <a:pPr lvl="1"/>
            <a:r>
              <a:rPr lang="ru-RU" sz="2000" dirty="0" smtClean="0"/>
              <a:t>Оформление стендового материала</a:t>
            </a:r>
          </a:p>
          <a:p>
            <a:pPr lvl="1"/>
            <a:r>
              <a:rPr lang="ru-RU" sz="2000" dirty="0" smtClean="0"/>
              <a:t>Консультации</a:t>
            </a:r>
          </a:p>
          <a:p>
            <a:pPr lvl="1"/>
            <a:r>
              <a:rPr lang="ru-RU" sz="2000" dirty="0" smtClean="0"/>
              <a:t>Пополнение </a:t>
            </a:r>
            <a:r>
              <a:rPr lang="ru-RU" sz="2000" dirty="0" err="1" smtClean="0"/>
              <a:t>ЛЕГО-уголка</a:t>
            </a:r>
            <a:r>
              <a:rPr lang="ru-RU" sz="2000" dirty="0" smtClean="0"/>
              <a:t> в группе</a:t>
            </a:r>
          </a:p>
          <a:p>
            <a:endParaRPr lang="ru-RU" dirty="0"/>
          </a:p>
        </p:txBody>
      </p:sp>
      <p:pic>
        <p:nvPicPr>
          <p:cNvPr id="6" name="Рисунок 5" descr="https://i1.rozetka.ua/goods/1401401/lego_10580_images_14014017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4104456" cy="279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s320nsk.edusite.ru/images/podsolnushk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Перспективный план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совместной образовательной деятельности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Первое полугодие:</a:t>
            </a:r>
          </a:p>
          <a:p>
            <a:r>
              <a:rPr lang="ru-RU" dirty="0" smtClean="0"/>
              <a:t>Выполнять простейшую конструкцию в соответствии с заданными условиями</a:t>
            </a:r>
          </a:p>
          <a:p>
            <a:r>
              <a:rPr lang="ru-RU" dirty="0" smtClean="0"/>
              <a:t>Сравнивать предметы по длине и ширине</a:t>
            </a:r>
          </a:p>
          <a:p>
            <a:r>
              <a:rPr lang="ru-RU" dirty="0" smtClean="0"/>
              <a:t>Обогащать речь словосочетаниями</a:t>
            </a:r>
          </a:p>
          <a:p>
            <a:r>
              <a:rPr lang="ru-RU" dirty="0" smtClean="0"/>
              <a:t>Конструировать по образцу и условиям</a:t>
            </a:r>
          </a:p>
          <a:p>
            <a:r>
              <a:rPr lang="ru-RU" dirty="0" smtClean="0"/>
              <a:t>Различать по цвету и форме</a:t>
            </a:r>
          </a:p>
          <a:p>
            <a:r>
              <a:rPr lang="ru-RU" dirty="0" smtClean="0"/>
              <a:t>Развивать зрительно-моторную координацию при соединении деталей конструктора, добиваться точности в процессе операционных действий</a:t>
            </a:r>
          </a:p>
          <a:p>
            <a:pPr algn="ctr">
              <a:buNone/>
            </a:pPr>
            <a:r>
              <a:rPr lang="ru-RU" dirty="0" smtClean="0"/>
              <a:t>Второе полугодие:</a:t>
            </a:r>
          </a:p>
          <a:p>
            <a:r>
              <a:rPr lang="ru-RU" dirty="0" smtClean="0"/>
              <a:t>Учить воспроизводить в постройке знакомый предмет, находить его конструктивное решение</a:t>
            </a:r>
          </a:p>
          <a:p>
            <a:r>
              <a:rPr lang="ru-RU" dirty="0" smtClean="0"/>
              <a:t>Развивать и поддерживать замысел в процессе развёртывания конструктивной деятельности, помогать её осуществлять</a:t>
            </a:r>
          </a:p>
          <a:p>
            <a:r>
              <a:rPr lang="ru-RU" dirty="0" smtClean="0"/>
              <a:t>Формировать умение использовать полученные знания в самостоятельных постройках по замыслу.</a:t>
            </a:r>
          </a:p>
          <a:p>
            <a:pPr algn="ctr">
              <a:buNone/>
            </a:pPr>
            <a:r>
              <a:rPr lang="ru-RU" dirty="0" smtClean="0"/>
              <a:t>Примерное распределение занятий на год:</a:t>
            </a:r>
          </a:p>
          <a:p>
            <a:r>
              <a:rPr lang="ru-RU" dirty="0" smtClean="0"/>
              <a:t>Конструирование по образцу (25)</a:t>
            </a:r>
          </a:p>
          <a:p>
            <a:r>
              <a:rPr lang="ru-RU" dirty="0" smtClean="0"/>
              <a:t>Конструирование по замыслу (7)</a:t>
            </a:r>
          </a:p>
          <a:p>
            <a:r>
              <a:rPr lang="ru-RU" dirty="0" smtClean="0"/>
              <a:t>Занятия проводятся раз в неделю по 15 минут по подгруппам (по 8-10 детей). Большое внимание уделяется анализу образца: дети учатся определять и называть постройку, её части, форму, цвет, величину конструктивных деталей. В конце каждого месяца дети строят по замыслу, показывая, чему научились на прошлых занятиях.</a:t>
            </a:r>
          </a:p>
          <a:p>
            <a:endParaRPr lang="ru-RU" dirty="0"/>
          </a:p>
        </p:txBody>
      </p:sp>
      <p:pic>
        <p:nvPicPr>
          <p:cNvPr id="5" name="Рисунок 4" descr="http://ds320nsk.edusite.ru/images/podsolnushk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9077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349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 дошкольное образовательное учреждение детский сад №3 «Светлячок»</vt:lpstr>
      <vt:lpstr>Слайд 2</vt:lpstr>
      <vt:lpstr>Актуальность </vt:lpstr>
      <vt:lpstr>Слайд 4</vt:lpstr>
      <vt:lpstr>   </vt:lpstr>
      <vt:lpstr>Основные принципы  ЛЕГО - конструирования</vt:lpstr>
      <vt:lpstr>Ожидаемый результат</vt:lpstr>
      <vt:lpstr> Перспективный план  взаимодействия с родителями </vt:lpstr>
      <vt:lpstr>Перспективный план  совместной образовательной деятельности 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ЛЕГО - ТЕХНОЛОГИЯ</dc:title>
  <dc:creator>Пользователь</dc:creator>
  <cp:lastModifiedBy>Пользователь</cp:lastModifiedBy>
  <cp:revision>39</cp:revision>
  <dcterms:created xsi:type="dcterms:W3CDTF">2017-10-30T15:15:24Z</dcterms:created>
  <dcterms:modified xsi:type="dcterms:W3CDTF">2018-01-22T16:47:42Z</dcterms:modified>
</cp:coreProperties>
</file>