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CC4"/>
    <a:srgbClr val="99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B346-A4F8-4611-970A-4939754F5DDD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5EB2-3CDF-4C96-BD81-F8C4C76F8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1BA7-B763-404B-B710-15C19F6E8178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1A75-8220-47F6-A0DC-83FEB79F7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2C48-EB26-4785-9516-D2D27DD41D43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A1EF-5981-4665-9345-316AFBC68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EAD0-2A9E-4105-B5F4-E9088CEC26E6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648F-4A32-4E81-B05F-23BF0EB7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CE9D-0A1A-4250-BEEB-45667071EBEE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BABE-AA89-40AE-AA7A-87CD472A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AADA-CF75-4C7F-8844-069D1DADDCF1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A16F-7C37-45D4-A7AF-58B0ACF32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F7B6-A1E6-43FE-A7C0-A009DD852537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260A-03C1-430A-A6F0-D91CA376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0B33-51A9-4377-96C4-EC057E6C2D71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0BEB-8215-4899-9A9B-D9FEF1A89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0DAB-5B2B-4D83-81ED-9164230F5F2D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4B783-B672-49EC-9BB4-D187141C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F543-5882-4339-801D-BB82F24EBBE0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3CD7-234D-40C4-8869-846689270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4D6D-8452-4914-9EA5-D87CF4799E97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512D-BF2A-40DF-8883-CE13ACA1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1E64AE-D62A-498F-A6E1-2B90ED7BE650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E9CDA1-C9F0-4571-94F3-E95511BD8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563888" y="5733256"/>
            <a:ext cx="3927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Автор: у</a:t>
            </a:r>
            <a:r>
              <a:rPr lang="ru-RU" sz="2400" b="1" i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читель-логопед   </a:t>
            </a:r>
            <a:endParaRPr lang="ru-RU" sz="24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i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Хузина Ольга Михайловна</a:t>
            </a:r>
            <a:r>
              <a:rPr lang="ru-RU" sz="2400" b="1" i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571625"/>
            <a:ext cx="79295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i="1" dirty="0" smtClean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автоном</a:t>
            </a:r>
            <a:r>
              <a:rPr lang="ru-RU" b="1" i="1" dirty="0" smtClean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ное </a:t>
            </a:r>
            <a:r>
              <a:rPr lang="ru-RU" b="1" i="1" dirty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детский сад </a:t>
            </a:r>
            <a:r>
              <a:rPr lang="ru-RU" b="1" i="1" dirty="0" smtClean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i="1" dirty="0" smtClean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Светлячок</a:t>
            </a:r>
            <a:r>
              <a:rPr lang="ru-RU" b="1" i="1" dirty="0" smtClean="0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260C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996952"/>
            <a:ext cx="5669805" cy="2016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Организованная образовательная деятельность по подготовке к обучению грамоте в подготовительной к школе группе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«Буква  З. Звуки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2423">
            <a:off x="468313" y="2492375"/>
            <a:ext cx="15303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9853">
            <a:off x="867268" y="4535108"/>
            <a:ext cx="16605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1500188"/>
            <a:ext cx="828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ПРОВЕДИ  ЗВУКОВОЙ  АНАЛИЗ  СЛОВ</a:t>
            </a:r>
          </a:p>
        </p:txBody>
      </p:sp>
      <p:pic>
        <p:nvPicPr>
          <p:cNvPr id="4" name="Рисунок 3" descr="1290026219_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1822450"/>
            <a:ext cx="278606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" y="4929188"/>
            <a:ext cx="500063" cy="571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25" y="4929188"/>
            <a:ext cx="500063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4929188"/>
            <a:ext cx="5000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75" y="4929188"/>
            <a:ext cx="500063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29313" y="4929188"/>
            <a:ext cx="500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4929188"/>
            <a:ext cx="500063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86625" y="4929188"/>
            <a:ext cx="5000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01000" y="4929188"/>
            <a:ext cx="500063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 descr="1290025760_z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363" y="1822450"/>
            <a:ext cx="300513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5750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4500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28875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13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43688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58063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72438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7188" y="5786438"/>
            <a:ext cx="500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43063" y="578643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28875" y="578643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25" y="5715000"/>
            <a:ext cx="5715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00125" y="5786438"/>
            <a:ext cx="500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00750" y="578643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15125" y="578643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429500" y="5786438"/>
            <a:ext cx="50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001000" y="578643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1571625"/>
            <a:ext cx="5214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   ПРЕДЛОЖЕНИЯ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9851" y="3000375"/>
            <a:ext cx="100171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500" y="3500438"/>
            <a:ext cx="785813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43063" y="3500438"/>
            <a:ext cx="928687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86063" y="3500438"/>
            <a:ext cx="85725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29063" y="3500438"/>
            <a:ext cx="85725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000625" y="3357563"/>
            <a:ext cx="214313" cy="2000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144044" y="4785519"/>
            <a:ext cx="100012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43313" y="5286375"/>
            <a:ext cx="7858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86313" y="5286375"/>
            <a:ext cx="92868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4" name="TextBox 27"/>
          <p:cNvSpPr txBox="1">
            <a:spLocks noChangeArrowheads="1"/>
          </p:cNvSpPr>
          <p:nvPr/>
        </p:nvSpPr>
        <p:spPr bwMode="auto">
          <a:xfrm>
            <a:off x="5857875" y="47148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43750" y="5286375"/>
            <a:ext cx="8572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8215313" y="5072063"/>
            <a:ext cx="214312" cy="2000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363" y="1182688"/>
            <a:ext cx="26574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75" y="3541713"/>
            <a:ext cx="271938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2468563"/>
            <a:ext cx="8204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0313" y="1714500"/>
            <a:ext cx="400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 ДЛЯ РУК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107657" y="3964781"/>
            <a:ext cx="928688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43688" y="4143375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00188" y="1714500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907704" y="3212976"/>
            <a:ext cx="4643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6000" b="1" dirty="0" smtClean="0">
                <a:solidFill>
                  <a:srgbClr val="260CC4"/>
                </a:solidFill>
                <a:latin typeface="Comic Sans MS" pitchFamily="66" charset="0"/>
              </a:rPr>
              <a:t>МОЛОДЕЦ!</a:t>
            </a:r>
            <a:endParaRPr lang="ru-RU" sz="6000" dirty="0">
              <a:solidFill>
                <a:srgbClr val="260CC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 t="22581" r="225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298450"/>
            <a:ext cx="4271962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686">
            <a:off x="6605588" y="3497263"/>
            <a:ext cx="16605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61878">
            <a:off x="730250" y="1017588"/>
            <a:ext cx="15303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290025686_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3" y="2243138"/>
            <a:ext cx="2444751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290025686_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9138" y="3743325"/>
            <a:ext cx="23717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90025760_z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3138" y="3816350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90026219_z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2113" y="2236788"/>
            <a:ext cx="25177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75" y="1785938"/>
            <a:ext cx="4357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ОБЩИЙ ЗВУК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9063" y="2428875"/>
            <a:ext cx="1071562" cy="1071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43375" y="2428875"/>
            <a:ext cx="642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290026307_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888" y="1670050"/>
            <a:ext cx="2578101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90026293_z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388" y="3743325"/>
            <a:ext cx="26574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90026293_z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2163" y="3743325"/>
            <a:ext cx="25844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90026307_z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2413" y="1530350"/>
            <a:ext cx="24447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0313" y="1714500"/>
            <a:ext cx="4286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ЗВУК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1938" y="2357438"/>
            <a:ext cx="1143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5" y="2357438"/>
            <a:ext cx="1000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0" y="1857375"/>
            <a:ext cx="1071563" cy="10715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6500" y="1928813"/>
            <a:ext cx="1071563" cy="10715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857375" y="2928938"/>
            <a:ext cx="2214563" cy="8572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786313" y="3000375"/>
            <a:ext cx="2000250" cy="78581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3749675"/>
            <a:ext cx="25177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50" y="3571875"/>
            <a:ext cx="3071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ЭТУ БУКВУ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13" y="4357688"/>
            <a:ext cx="257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 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75" y="3643313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СОВСЕМ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313" y="4357688"/>
            <a:ext cx="3571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ЦИФРА 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3!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 descr="C:\Documents and Settings\Natalya\Рабочий стол\к занятию семушева\9 семушев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4" t="35341" r="33333" b="41994"/>
          <a:stretch>
            <a:fillRect/>
          </a:stretch>
        </p:blipFill>
        <p:spPr bwMode="auto">
          <a:xfrm>
            <a:off x="1571625" y="1928813"/>
            <a:ext cx="7858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Documents and Settings\Natalya\Рабочий стол\к занятию семушева\9семушева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18" t="37173" r="31818" b="42880"/>
          <a:stretch>
            <a:fillRect/>
          </a:stretch>
        </p:blipFill>
        <p:spPr bwMode="auto">
          <a:xfrm>
            <a:off x="6429375" y="2000250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буква з 00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25" y="1768475"/>
            <a:ext cx="32797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5643563"/>
            <a:ext cx="5214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 затейливо уши сложил,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50" y="6143625"/>
            <a:ext cx="5357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Букву красивую изобразил.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395413"/>
            <a:ext cx="3127376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675" y="1474788"/>
            <a:ext cx="28956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74690" b="66956"/>
          <a:stretch>
            <a:fillRect/>
          </a:stretch>
        </p:blipFill>
        <p:spPr bwMode="auto">
          <a:xfrm>
            <a:off x="214313" y="1873250"/>
            <a:ext cx="264318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4690" t="-67" r="50616" b="67023"/>
          <a:stretch>
            <a:fillRect/>
          </a:stretch>
        </p:blipFill>
        <p:spPr bwMode="auto">
          <a:xfrm>
            <a:off x="214313" y="4429125"/>
            <a:ext cx="26844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48766" r="25310" b="67023"/>
          <a:stretch>
            <a:fillRect/>
          </a:stretch>
        </p:blipFill>
        <p:spPr bwMode="auto">
          <a:xfrm>
            <a:off x="3214688" y="1857375"/>
            <a:ext cx="27273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t="31976" r="74692" b="33978"/>
          <a:stretch>
            <a:fillRect/>
          </a:stretch>
        </p:blipFill>
        <p:spPr bwMode="auto">
          <a:xfrm>
            <a:off x="3286125" y="4429125"/>
            <a:ext cx="27146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l="48766" t="31976" r="25308" b="33978"/>
          <a:stretch>
            <a:fillRect/>
          </a:stretch>
        </p:blipFill>
        <p:spPr bwMode="auto">
          <a:xfrm>
            <a:off x="6215063" y="1857375"/>
            <a:ext cx="2647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 l="24690" t="32043" r="50000" b="33913"/>
          <a:stretch>
            <a:fillRect/>
          </a:stretch>
        </p:blipFill>
        <p:spPr bwMode="auto">
          <a:xfrm>
            <a:off x="6357938" y="4429125"/>
            <a:ext cx="2584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14313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72313" y="285750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СЛОГИ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3000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ВСТАВЬ   </a:t>
            </a:r>
          </a:p>
          <a:p>
            <a:r>
              <a:rPr lang="ru-RU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БУКВУ  </a:t>
            </a:r>
            <a:r>
              <a:rPr lang="ru-RU" sz="60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43688" y="142875"/>
            <a:ext cx="2500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  <a:p>
            <a:endParaRPr lang="ru-RU" sz="2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СЛОВА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1500188"/>
            <a:ext cx="185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  УБЫ</a:t>
            </a:r>
          </a:p>
        </p:txBody>
      </p:sp>
      <p:pic>
        <p:nvPicPr>
          <p:cNvPr id="6" name="Рисунок 5" descr="1290025760_z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113" y="1547813"/>
            <a:ext cx="201771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4286250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КО </a:t>
            </a:r>
            <a:r>
              <a:rPr lang="ru-RU" sz="60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0113" y="3902075"/>
            <a:ext cx="20415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7688" y="1500188"/>
            <a:ext cx="2000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60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5763" y="1547813"/>
            <a:ext cx="19875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7688" y="4429125"/>
            <a:ext cx="1928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60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Ы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9088" y="4048125"/>
            <a:ext cx="2273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Пользователь\Мои документы\фото\слайды для раб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7688" y="1714500"/>
            <a:ext cx="4786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60CC4"/>
                </a:solidFill>
                <a:latin typeface="Calibri" pitchFamily="34" charset="0"/>
              </a:rPr>
              <a:t>Вечер зимний в небе синем</a:t>
            </a:r>
          </a:p>
          <a:p>
            <a:r>
              <a:rPr lang="ru-RU" sz="2800" b="1">
                <a:solidFill>
                  <a:srgbClr val="260CC4"/>
                </a:solidFill>
                <a:latin typeface="Calibri" pitchFamily="34" charset="0"/>
              </a:rPr>
              <a:t>Звезды синие зажег.</a:t>
            </a:r>
          </a:p>
          <a:p>
            <a:r>
              <a:rPr lang="ru-RU" sz="2800" b="1">
                <a:solidFill>
                  <a:srgbClr val="260CC4"/>
                </a:solidFill>
                <a:latin typeface="Calibri" pitchFamily="34" charset="0"/>
              </a:rPr>
              <a:t>Ветви сыплют синий иней</a:t>
            </a:r>
          </a:p>
          <a:p>
            <a:r>
              <a:rPr lang="ru-RU" sz="2800" b="1">
                <a:solidFill>
                  <a:srgbClr val="260CC4"/>
                </a:solidFill>
                <a:latin typeface="Calibri" pitchFamily="34" charset="0"/>
              </a:rPr>
              <a:t>На заснеженный  лужок.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60CC4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357438"/>
            <a:ext cx="41433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61</cp:revision>
  <dcterms:modified xsi:type="dcterms:W3CDTF">2019-04-25T06:35:02Z</dcterms:modified>
</cp:coreProperties>
</file>