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F7D31-4FEC-44EE-8011-1E4B5DE5CC84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F019D97-E912-4A9C-87EB-2A898F9069AE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ctr" rtl="0"/>
          <a:r>
            <a: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Разрабатывается и утверждается ДОУ самостоятельно в соответствии с настоящим Стандартом и с учётом Примерных программ</a:t>
          </a:r>
          <a:endParaRPr lang="ru-RU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2E325F4-AC8C-4C61-84AA-78829DB5B11D}" type="par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EA9ADC4-EC65-419E-A92C-00FB4527DA04}" type="sib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C6FDB31-06A6-46C3-9488-819C32A08F5C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ctr" rtl="0"/>
          <a:r>
            <a: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Реализуется в течение всего времени пребывания детей в ДОУ</a:t>
          </a:r>
          <a:endParaRPr lang="ru-RU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6BFF996-34EE-4A3F-A2A3-24166D9D21C0}" type="par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19C52B9-1B19-49C7-9866-B91CCFE83B6E}" type="sib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29C2764-79F0-48F2-AE09-5BE83C7AB8F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ctr" rtl="0"/>
          <a:r>
            <a: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ДОУ может разрабатывать и реализовывать </a:t>
          </a:r>
          <a:br>
            <a: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</a:br>
          <a:r>
            <a: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 различные ООП с разной продолжительностью   пребывания детей в течение суток в ОУ</a:t>
          </a:r>
          <a:endParaRPr lang="ru-RU" b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74BC0D60-4904-4D1A-B197-F81EEB12DE6D}" type="par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DC0C911-0802-423F-AFA9-E5A9BA6AF92C}" type="sib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A52D9B5-2F72-468F-AF9C-9D6D57CDA8B2}" type="pres">
      <dgm:prSet presAssocID="{2B6F7D31-4FEC-44EE-8011-1E4B5DE5CC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DE9E22-24B3-4701-BD08-A176D4317B2C}" type="pres">
      <dgm:prSet presAssocID="{1F019D97-E912-4A9C-87EB-2A898F9069AE}" presName="parentText" presStyleLbl="node1" presStyleIdx="0" presStyleCnt="3" custScaleY="150909" custLinFactNeighborX="1219" custLinFactNeighborY="-528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E82CC-C3E5-4565-B230-821BB9F8B307}" type="pres">
      <dgm:prSet presAssocID="{DEA9ADC4-EC65-419E-A92C-00FB4527DA04}" presName="spacer" presStyleCnt="0"/>
      <dgm:spPr/>
      <dgm:t>
        <a:bodyPr/>
        <a:lstStyle/>
        <a:p>
          <a:endParaRPr lang="ru-RU"/>
        </a:p>
      </dgm:t>
    </dgm:pt>
    <dgm:pt modelId="{6D99D8ED-06F1-4236-BBA0-C377186672CA}" type="pres">
      <dgm:prSet presAssocID="{DC6FDB31-06A6-46C3-9488-819C32A08F5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62AA2-7FE0-49B1-A4E2-4F49BB87F968}" type="pres">
      <dgm:prSet presAssocID="{119C52B9-1B19-49C7-9866-B91CCFE83B6E}" presName="spacer" presStyleCnt="0"/>
      <dgm:spPr/>
      <dgm:t>
        <a:bodyPr/>
        <a:lstStyle/>
        <a:p>
          <a:endParaRPr lang="ru-RU"/>
        </a:p>
      </dgm:t>
    </dgm:pt>
    <dgm:pt modelId="{90124486-78A2-4D19-882F-F9E6B4FA8832}" type="pres">
      <dgm:prSet presAssocID="{C29C2764-79F0-48F2-AE09-5BE83C7AB8F7}" presName="parentText" presStyleLbl="node1" presStyleIdx="2" presStyleCnt="3" custScaleY="110710" custLinFactY="2576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078075-D12F-47FB-A86B-B189779E1351}" type="presOf" srcId="{1F019D97-E912-4A9C-87EB-2A898F9069AE}" destId="{74DE9E22-24B3-4701-BD08-A176D4317B2C}" srcOrd="0" destOrd="0" presId="urn:microsoft.com/office/officeart/2005/8/layout/vList2"/>
    <dgm:cxn modelId="{7099B810-AF6A-48F1-91F6-4C20C55955C1}" srcId="{2B6F7D31-4FEC-44EE-8011-1E4B5DE5CC84}" destId="{1F019D97-E912-4A9C-87EB-2A898F9069AE}" srcOrd="0" destOrd="0" parTransId="{D2E325F4-AC8C-4C61-84AA-78829DB5B11D}" sibTransId="{DEA9ADC4-EC65-419E-A92C-00FB4527DA04}"/>
    <dgm:cxn modelId="{E3B514E9-0B90-4916-8A24-1E534C50E8CC}" srcId="{2B6F7D31-4FEC-44EE-8011-1E4B5DE5CC84}" destId="{C29C2764-79F0-48F2-AE09-5BE83C7AB8F7}" srcOrd="2" destOrd="0" parTransId="{74BC0D60-4904-4D1A-B197-F81EEB12DE6D}" sibTransId="{7DC0C911-0802-423F-AFA9-E5A9BA6AF92C}"/>
    <dgm:cxn modelId="{EA76C3B5-E386-42EB-8A80-FD8890A696E9}" type="presOf" srcId="{DC6FDB31-06A6-46C3-9488-819C32A08F5C}" destId="{6D99D8ED-06F1-4236-BBA0-C377186672CA}" srcOrd="0" destOrd="0" presId="urn:microsoft.com/office/officeart/2005/8/layout/vList2"/>
    <dgm:cxn modelId="{346A1544-70BF-4E7F-A7D2-18224FC0EFB7}" srcId="{2B6F7D31-4FEC-44EE-8011-1E4B5DE5CC84}" destId="{DC6FDB31-06A6-46C3-9488-819C32A08F5C}" srcOrd="1" destOrd="0" parTransId="{26BFF996-34EE-4A3F-A2A3-24166D9D21C0}" sibTransId="{119C52B9-1B19-49C7-9866-B91CCFE83B6E}"/>
    <dgm:cxn modelId="{B8E297D2-86A2-462C-B937-0A4AE99FBFEA}" type="presOf" srcId="{C29C2764-79F0-48F2-AE09-5BE83C7AB8F7}" destId="{90124486-78A2-4D19-882F-F9E6B4FA8832}" srcOrd="0" destOrd="0" presId="urn:microsoft.com/office/officeart/2005/8/layout/vList2"/>
    <dgm:cxn modelId="{7F512ED2-9656-4EAA-8158-B9CC0ECCD4D8}" type="presOf" srcId="{2B6F7D31-4FEC-44EE-8011-1E4B5DE5CC84}" destId="{4A52D9B5-2F72-468F-AF9C-9D6D57CDA8B2}" srcOrd="0" destOrd="0" presId="urn:microsoft.com/office/officeart/2005/8/layout/vList2"/>
    <dgm:cxn modelId="{74DC9B34-8FD9-4CBE-94CA-61787911A39D}" type="presParOf" srcId="{4A52D9B5-2F72-468F-AF9C-9D6D57CDA8B2}" destId="{74DE9E22-24B3-4701-BD08-A176D4317B2C}" srcOrd="0" destOrd="0" presId="urn:microsoft.com/office/officeart/2005/8/layout/vList2"/>
    <dgm:cxn modelId="{26142D89-6706-41F9-9581-E09C28BB1E2D}" type="presParOf" srcId="{4A52D9B5-2F72-468F-AF9C-9D6D57CDA8B2}" destId="{AA5E82CC-C3E5-4565-B230-821BB9F8B307}" srcOrd="1" destOrd="0" presId="urn:microsoft.com/office/officeart/2005/8/layout/vList2"/>
    <dgm:cxn modelId="{8A432D15-51FF-43BB-888D-C51D0E7EBB9F}" type="presParOf" srcId="{4A52D9B5-2F72-468F-AF9C-9D6D57CDA8B2}" destId="{6D99D8ED-06F1-4236-BBA0-C377186672CA}" srcOrd="2" destOrd="0" presId="urn:microsoft.com/office/officeart/2005/8/layout/vList2"/>
    <dgm:cxn modelId="{9E282FE4-A53D-4BF9-BEA9-FAADE29D0B5C}" type="presParOf" srcId="{4A52D9B5-2F72-468F-AF9C-9D6D57CDA8B2}" destId="{D3162AA2-7FE0-49B1-A4E2-4F49BB87F968}" srcOrd="3" destOrd="0" presId="urn:microsoft.com/office/officeart/2005/8/layout/vList2"/>
    <dgm:cxn modelId="{51F286E2-5D63-484F-95C7-171433A1A90B}" type="presParOf" srcId="{4A52D9B5-2F72-468F-AF9C-9D6D57CDA8B2}" destId="{90124486-78A2-4D19-882F-F9E6B4FA8832}" srcOrd="4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психолого-педагогические условия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кадровые условия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материально-технические условия 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финансовые условия </a:t>
          </a:r>
          <a:endParaRPr lang="ru-RU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 custT="1"/>
      <dgm:spPr/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развивающая предметно-пространственная среда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  <dgm:t>
        <a:bodyPr/>
        <a:lstStyle/>
        <a:p>
          <a:endParaRPr lang="ru-RU"/>
        </a:p>
      </dgm:t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  <dgm:t>
        <a:bodyPr/>
        <a:lstStyle/>
        <a:p>
          <a:endParaRPr lang="ru-RU"/>
        </a:p>
      </dgm:t>
    </dgm:pt>
    <dgm:pt modelId="{2693B1DE-1574-44DE-A6BD-2F47FFF4894F}" type="pres">
      <dgm:prSet presAssocID="{EA99C889-C3C4-4DA2-95A7-54DE057BCAB6}" presName="childText" presStyleLbl="conFgAcc1" presStyleIdx="0" presStyleCnt="5" custLinFactNeighborY="-80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CE63-0B6F-4F4D-9DD6-0153E55832E3}" type="pres">
      <dgm:prSet presAssocID="{103667F7-D63D-4AB5-906D-AB44F3639BC8}" presName="spaceBetweenRectangles" presStyleCnt="0"/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  <dgm:t>
        <a:bodyPr/>
        <a:lstStyle/>
        <a:p>
          <a:endParaRPr lang="ru-RU"/>
        </a:p>
      </dgm:t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  <dgm:t>
        <a:bodyPr/>
        <a:lstStyle/>
        <a:p>
          <a:endParaRPr lang="ru-RU"/>
        </a:p>
      </dgm:t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  <dgm:t>
        <a:bodyPr/>
        <a:lstStyle/>
        <a:p>
          <a:endParaRPr lang="ru-RU"/>
        </a:p>
      </dgm:t>
    </dgm:pt>
    <dgm:pt modelId="{09054E1E-F69E-4A64-A01E-348F9071F812}" type="pres">
      <dgm:prSet presAssocID="{EF101EA2-D3EF-4F9A-B170-673B13B2AB99}" presName="parentLin" presStyleCnt="0"/>
      <dgm:spPr/>
      <dgm:t>
        <a:bodyPr/>
        <a:lstStyle/>
        <a:p>
          <a:endParaRPr lang="ru-RU"/>
        </a:p>
      </dgm:t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  <dgm:t>
        <a:bodyPr/>
        <a:lstStyle/>
        <a:p>
          <a:endParaRPr lang="ru-RU"/>
        </a:p>
      </dgm:t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81653-3F54-4E81-9FED-4F9CE518127D}" type="pres">
      <dgm:prSet presAssocID="{26350F59-EDEC-4ED8-8940-AAA28768F437}" presName="spaceBetweenRectangles" presStyleCnt="0"/>
      <dgm:spPr/>
      <dgm:t>
        <a:bodyPr/>
        <a:lstStyle/>
        <a:p>
          <a:endParaRPr lang="ru-RU"/>
        </a:p>
      </dgm:t>
    </dgm:pt>
    <dgm:pt modelId="{E5B3F690-BD14-43F6-AE30-186B7E0D25FB}" type="pres">
      <dgm:prSet presAssocID="{7DC315D4-CF6A-4FD0-9BD4-74329BDFD2E4}" presName="parentLin" presStyleCnt="0"/>
      <dgm:spPr/>
      <dgm:t>
        <a:bodyPr/>
        <a:lstStyle/>
        <a:p>
          <a:endParaRPr lang="ru-RU"/>
        </a:p>
      </dgm:t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  <dgm:t>
        <a:bodyPr/>
        <a:lstStyle/>
        <a:p>
          <a:endParaRPr lang="ru-RU"/>
        </a:p>
      </dgm:t>
    </dgm:pt>
    <dgm:pt modelId="{8D2482DD-1B0E-4A2B-BD55-FDD87F017E76}" type="pres">
      <dgm:prSet presAssocID="{7DC315D4-CF6A-4FD0-9BD4-74329BDFD2E4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EEA68-2003-4581-B589-2A3BED8B8090}" type="pres">
      <dgm:prSet presAssocID="{7C8516BD-7CFF-4D90-B72F-8B19AA55BCC9}" presName="spaceBetweenRectangles" presStyleCnt="0"/>
      <dgm:spPr/>
      <dgm:t>
        <a:bodyPr/>
        <a:lstStyle/>
        <a:p>
          <a:endParaRPr lang="ru-RU"/>
        </a:p>
      </dgm:t>
    </dgm:pt>
    <dgm:pt modelId="{7F579C94-9A29-45BC-8277-1799C24D2398}" type="pres">
      <dgm:prSet presAssocID="{CDBA3C88-BD9A-45C0-AE92-37C296F66ACB}" presName="parentLin" presStyleCnt="0"/>
      <dgm:spPr/>
      <dgm:t>
        <a:bodyPr/>
        <a:lstStyle/>
        <a:p>
          <a:endParaRPr lang="ru-RU"/>
        </a:p>
      </dgm:t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LinFactNeighborX="-13194" custLinFactNeighborY="-19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  <dgm:t>
        <a:bodyPr/>
        <a:lstStyle/>
        <a:p>
          <a:endParaRPr lang="ru-RU"/>
        </a:p>
      </dgm:t>
    </dgm:pt>
    <dgm:pt modelId="{C809B7E3-D4D2-4CFB-865B-EC8257D90BF1}" type="pres">
      <dgm:prSet presAssocID="{CDBA3C88-BD9A-45C0-AE92-37C296F66ACB}" presName="childText" presStyleLbl="conFgAcc1" presStyleIdx="4" presStyleCnt="5" custLinFactNeighborY="-36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B9B70C94-0741-4488-87DE-369BE271FC6A}" type="presOf" srcId="{EF101EA2-D3EF-4F9A-B170-673B13B2AB99}" destId="{6BB609BF-E19A-4E75-9CAA-6CFD4D46966B}" srcOrd="1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21620E24-84D8-43EC-A3DE-A0C94A9C6B22}" type="presOf" srcId="{EA99C889-C3C4-4DA2-95A7-54DE057BCAB6}" destId="{B74C86A2-E452-4D24-B72C-68181FD0FBC5}" srcOrd="1" destOrd="0" presId="urn:microsoft.com/office/officeart/2005/8/layout/list1"/>
    <dgm:cxn modelId="{F5C725D5-65A2-44E3-8439-66A66F7B44A1}" type="presOf" srcId="{7DC315D4-CF6A-4FD0-9BD4-74329BDFD2E4}" destId="{61AE2133-6DD3-4D37-9B8D-D678BC651EAC}" srcOrd="1" destOrd="0" presId="urn:microsoft.com/office/officeart/2005/8/layout/list1"/>
    <dgm:cxn modelId="{3B889411-6622-466A-A32E-826B52666639}" type="presOf" srcId="{CDBA3C88-BD9A-45C0-AE92-37C296F66ACB}" destId="{B021F2BB-6371-4D24-BBDB-008A4F739364}" srcOrd="1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EFD57980-459F-4C16-8702-076C221236DA}" type="presOf" srcId="{CDBA3C88-BD9A-45C0-AE92-37C296F66ACB}" destId="{28DD7763-6CEC-4AA4-AD7D-F789D9DAD30D}" srcOrd="0" destOrd="0" presId="urn:microsoft.com/office/officeart/2005/8/layout/list1"/>
    <dgm:cxn modelId="{B2A5B379-E812-4984-8671-564743394768}" type="presOf" srcId="{7EE43911-8834-4449-9A1A-2168EA05DEF5}" destId="{A86B5035-7A6C-46E1-9C99-4C9553F2AF05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DB9EA688-B606-4712-AB6E-9F5B8C8EB9AD}" type="presOf" srcId="{DBEB36B6-DE6B-478C-9480-55DFD5B44D03}" destId="{90ECB009-2161-4FCE-BDBD-5D422FF9BD8B}" srcOrd="0" destOrd="0" presId="urn:microsoft.com/office/officeart/2005/8/layout/list1"/>
    <dgm:cxn modelId="{B2088936-62EC-49B9-B0AF-122672214199}" type="presOf" srcId="{EA99C889-C3C4-4DA2-95A7-54DE057BCAB6}" destId="{E9BD361F-BD60-461F-8D02-5C93E37A8958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9BB9395B-A0ED-421A-93B2-8C88570E023A}" type="presOf" srcId="{EF101EA2-D3EF-4F9A-B170-673B13B2AB99}" destId="{E4CDCD51-55B5-47A8-A21F-2E13C8497BDF}" srcOrd="0" destOrd="0" presId="urn:microsoft.com/office/officeart/2005/8/layout/list1"/>
    <dgm:cxn modelId="{90504E90-9101-42A5-A4F5-54328AC09AB0}" type="presOf" srcId="{DBEB36B6-DE6B-478C-9480-55DFD5B44D03}" destId="{89EDEAD9-DA62-45D3-9EE4-54C18FFE8251}" srcOrd="1" destOrd="0" presId="urn:microsoft.com/office/officeart/2005/8/layout/list1"/>
    <dgm:cxn modelId="{22242BDA-1C7B-4917-94AF-52E3E6AA3732}" type="presOf" srcId="{7DC315D4-CF6A-4FD0-9BD4-74329BDFD2E4}" destId="{BDA33F08-5B65-4C8A-B073-98578CAD4843}" srcOrd="0" destOrd="0" presId="urn:microsoft.com/office/officeart/2005/8/layout/list1"/>
    <dgm:cxn modelId="{473C3CE7-5D33-4C8B-8BA4-B150A20C2350}" type="presParOf" srcId="{A86B5035-7A6C-46E1-9C99-4C9553F2AF05}" destId="{E2830A46-1D5E-471C-AD50-9D2FD3E5F309}" srcOrd="0" destOrd="0" presId="urn:microsoft.com/office/officeart/2005/8/layout/list1"/>
    <dgm:cxn modelId="{9321C955-ED09-4806-B275-94D4F94EF1F6}" type="presParOf" srcId="{E2830A46-1D5E-471C-AD50-9D2FD3E5F309}" destId="{E9BD361F-BD60-461F-8D02-5C93E37A8958}" srcOrd="0" destOrd="0" presId="urn:microsoft.com/office/officeart/2005/8/layout/list1"/>
    <dgm:cxn modelId="{97B172B5-B34E-427F-AE50-EC4A597684DC}" type="presParOf" srcId="{E2830A46-1D5E-471C-AD50-9D2FD3E5F309}" destId="{B74C86A2-E452-4D24-B72C-68181FD0FBC5}" srcOrd="1" destOrd="0" presId="urn:microsoft.com/office/officeart/2005/8/layout/list1"/>
    <dgm:cxn modelId="{908DB4E9-BD6E-4AAD-B9C2-32EF8C6FA60D}" type="presParOf" srcId="{A86B5035-7A6C-46E1-9C99-4C9553F2AF05}" destId="{BBA5896B-DBA9-4BE7-AA19-5F1A80788BD2}" srcOrd="1" destOrd="0" presId="urn:microsoft.com/office/officeart/2005/8/layout/list1"/>
    <dgm:cxn modelId="{10B62980-E5B4-40D4-9326-DAF1D2A058DF}" type="presParOf" srcId="{A86B5035-7A6C-46E1-9C99-4C9553F2AF05}" destId="{2693B1DE-1574-44DE-A6BD-2F47FFF4894F}" srcOrd="2" destOrd="0" presId="urn:microsoft.com/office/officeart/2005/8/layout/list1"/>
    <dgm:cxn modelId="{FECE5CCA-99EF-405B-8C22-D0AD870D043B}" type="presParOf" srcId="{A86B5035-7A6C-46E1-9C99-4C9553F2AF05}" destId="{1016CE63-0B6F-4F4D-9DD6-0153E55832E3}" srcOrd="3" destOrd="0" presId="urn:microsoft.com/office/officeart/2005/8/layout/list1"/>
    <dgm:cxn modelId="{410442BC-4F0A-4216-9A35-41A65B7ED51A}" type="presParOf" srcId="{A86B5035-7A6C-46E1-9C99-4C9553F2AF05}" destId="{0C8BB5D9-3B37-4208-B858-C70CBA2250BE}" srcOrd="4" destOrd="0" presId="urn:microsoft.com/office/officeart/2005/8/layout/list1"/>
    <dgm:cxn modelId="{131FF826-5ED6-49BA-A993-B9E96F5B6885}" type="presParOf" srcId="{0C8BB5D9-3B37-4208-B858-C70CBA2250BE}" destId="{90ECB009-2161-4FCE-BDBD-5D422FF9BD8B}" srcOrd="0" destOrd="0" presId="urn:microsoft.com/office/officeart/2005/8/layout/list1"/>
    <dgm:cxn modelId="{E7FF7C54-D871-4156-BCF6-D86A49E293E5}" type="presParOf" srcId="{0C8BB5D9-3B37-4208-B858-C70CBA2250BE}" destId="{89EDEAD9-DA62-45D3-9EE4-54C18FFE8251}" srcOrd="1" destOrd="0" presId="urn:microsoft.com/office/officeart/2005/8/layout/list1"/>
    <dgm:cxn modelId="{4FC10ECE-6043-4411-AA22-0592414B80E1}" type="presParOf" srcId="{A86B5035-7A6C-46E1-9C99-4C9553F2AF05}" destId="{D6F2A3B7-9339-4141-9FE7-8A47E56DF203}" srcOrd="5" destOrd="0" presId="urn:microsoft.com/office/officeart/2005/8/layout/list1"/>
    <dgm:cxn modelId="{5E1B8C2B-9B44-48F6-A30C-881D34E4C020}" type="presParOf" srcId="{A86B5035-7A6C-46E1-9C99-4C9553F2AF05}" destId="{339E794D-6153-47BC-BF1A-65FD64E78766}" srcOrd="6" destOrd="0" presId="urn:microsoft.com/office/officeart/2005/8/layout/list1"/>
    <dgm:cxn modelId="{0F4CD227-07A7-460F-91A0-47FFC2A0F0A5}" type="presParOf" srcId="{A86B5035-7A6C-46E1-9C99-4C9553F2AF05}" destId="{64E10F49-5A94-461C-9370-D25C93396E11}" srcOrd="7" destOrd="0" presId="urn:microsoft.com/office/officeart/2005/8/layout/list1"/>
    <dgm:cxn modelId="{1A04DEC5-C49A-4B71-B00F-B62B9E9B2A97}" type="presParOf" srcId="{A86B5035-7A6C-46E1-9C99-4C9553F2AF05}" destId="{09054E1E-F69E-4A64-A01E-348F9071F812}" srcOrd="8" destOrd="0" presId="urn:microsoft.com/office/officeart/2005/8/layout/list1"/>
    <dgm:cxn modelId="{5612B4A5-5044-4C68-AF33-BAD2FDCA8204}" type="presParOf" srcId="{09054E1E-F69E-4A64-A01E-348F9071F812}" destId="{E4CDCD51-55B5-47A8-A21F-2E13C8497BDF}" srcOrd="0" destOrd="0" presId="urn:microsoft.com/office/officeart/2005/8/layout/list1"/>
    <dgm:cxn modelId="{148495A0-CBC6-40A2-80BD-4A6B39D92132}" type="presParOf" srcId="{09054E1E-F69E-4A64-A01E-348F9071F812}" destId="{6BB609BF-E19A-4E75-9CAA-6CFD4D46966B}" srcOrd="1" destOrd="0" presId="urn:microsoft.com/office/officeart/2005/8/layout/list1"/>
    <dgm:cxn modelId="{494619A2-CDA0-4026-AD19-A1689FD0FE77}" type="presParOf" srcId="{A86B5035-7A6C-46E1-9C99-4C9553F2AF05}" destId="{B7CBAAE1-199A-459F-973F-521F138BF836}" srcOrd="9" destOrd="0" presId="urn:microsoft.com/office/officeart/2005/8/layout/list1"/>
    <dgm:cxn modelId="{C6354792-935B-4544-8F1E-8A9E3E4CCFEA}" type="presParOf" srcId="{A86B5035-7A6C-46E1-9C99-4C9553F2AF05}" destId="{04D2C57B-622B-4C5B-8CCA-4660D597A0BA}" srcOrd="10" destOrd="0" presId="urn:microsoft.com/office/officeart/2005/8/layout/list1"/>
    <dgm:cxn modelId="{B459BBA4-4B7B-4E1C-AC4B-2AFFA239858B}" type="presParOf" srcId="{A86B5035-7A6C-46E1-9C99-4C9553F2AF05}" destId="{C9F81653-3F54-4E81-9FED-4F9CE518127D}" srcOrd="11" destOrd="0" presId="urn:microsoft.com/office/officeart/2005/8/layout/list1"/>
    <dgm:cxn modelId="{32F3CCCA-ABD7-4EA8-AE2C-D356D85455B7}" type="presParOf" srcId="{A86B5035-7A6C-46E1-9C99-4C9553F2AF05}" destId="{E5B3F690-BD14-43F6-AE30-186B7E0D25FB}" srcOrd="12" destOrd="0" presId="urn:microsoft.com/office/officeart/2005/8/layout/list1"/>
    <dgm:cxn modelId="{B817BE1B-A0CE-4E9A-A9FC-A8C00C445B4E}" type="presParOf" srcId="{E5B3F690-BD14-43F6-AE30-186B7E0D25FB}" destId="{BDA33F08-5B65-4C8A-B073-98578CAD4843}" srcOrd="0" destOrd="0" presId="urn:microsoft.com/office/officeart/2005/8/layout/list1"/>
    <dgm:cxn modelId="{E05FBFA0-53FA-44A6-BA6C-DB4CF64E4E3D}" type="presParOf" srcId="{E5B3F690-BD14-43F6-AE30-186B7E0D25FB}" destId="{61AE2133-6DD3-4D37-9B8D-D678BC651EAC}" srcOrd="1" destOrd="0" presId="urn:microsoft.com/office/officeart/2005/8/layout/list1"/>
    <dgm:cxn modelId="{A410021D-8B5D-4DC2-8F72-9FDF85721F7E}" type="presParOf" srcId="{A86B5035-7A6C-46E1-9C99-4C9553F2AF05}" destId="{31882555-46A2-4F35-AB2A-0BEBCFC79D60}" srcOrd="13" destOrd="0" presId="urn:microsoft.com/office/officeart/2005/8/layout/list1"/>
    <dgm:cxn modelId="{5296D90E-3BDD-417A-BDAA-DE13369B25C9}" type="presParOf" srcId="{A86B5035-7A6C-46E1-9C99-4C9553F2AF05}" destId="{8D2482DD-1B0E-4A2B-BD55-FDD87F017E76}" srcOrd="14" destOrd="0" presId="urn:microsoft.com/office/officeart/2005/8/layout/list1"/>
    <dgm:cxn modelId="{DD84F2BD-242C-44E1-9FFF-E213F33890AA}" type="presParOf" srcId="{A86B5035-7A6C-46E1-9C99-4C9553F2AF05}" destId="{A81EEA68-2003-4581-B589-2A3BED8B8090}" srcOrd="15" destOrd="0" presId="urn:microsoft.com/office/officeart/2005/8/layout/list1"/>
    <dgm:cxn modelId="{284D5C4C-BA7C-49C8-8033-99867EE9715F}" type="presParOf" srcId="{A86B5035-7A6C-46E1-9C99-4C9553F2AF05}" destId="{7F579C94-9A29-45BC-8277-1799C24D2398}" srcOrd="16" destOrd="0" presId="urn:microsoft.com/office/officeart/2005/8/layout/list1"/>
    <dgm:cxn modelId="{606EFF5D-5FC4-48B6-A025-B15C7A8EED7C}" type="presParOf" srcId="{7F579C94-9A29-45BC-8277-1799C24D2398}" destId="{28DD7763-6CEC-4AA4-AD7D-F789D9DAD30D}" srcOrd="0" destOrd="0" presId="urn:microsoft.com/office/officeart/2005/8/layout/list1"/>
    <dgm:cxn modelId="{F3722E4D-50FB-45B8-9283-03ED9787A6E5}" type="presParOf" srcId="{7F579C94-9A29-45BC-8277-1799C24D2398}" destId="{B021F2BB-6371-4D24-BBDB-008A4F739364}" srcOrd="1" destOrd="0" presId="urn:microsoft.com/office/officeart/2005/8/layout/list1"/>
    <dgm:cxn modelId="{E0E0F704-5CC3-4078-A9F1-AE46A1C1BC7C}" type="presParOf" srcId="{A86B5035-7A6C-46E1-9C99-4C9553F2AF05}" destId="{EE855BD6-9B04-4D92-AC00-279C82350E27}" srcOrd="17" destOrd="0" presId="urn:microsoft.com/office/officeart/2005/8/layout/list1"/>
    <dgm:cxn modelId="{61AD7DEA-0E67-429D-BD9B-AE83BB97B7E7}" type="presParOf" srcId="{A86B5035-7A6C-46E1-9C99-4C9553F2AF05}" destId="{C809B7E3-D4D2-4CFB-865B-EC8257D90BF1}" srcOrd="18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D2C14D-BA69-48AD-B9D6-E636D78705D8}" type="doc">
      <dgm:prSet loTypeId="urn:microsoft.com/office/officeart/2005/8/layout/list1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1FCA187-0DE2-4902-9CC8-257EAF910C23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уважение взрослых к человеческому достоинству детей</a:t>
          </a:r>
          <a:endParaRPr lang="ru-RU" sz="20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890BD9-1A06-4412-BF8F-A75EDC548E7D}" type="parTrans" cxnId="{889F5D69-0DFF-4EBB-A026-060D2EA56801}">
      <dgm:prSet/>
      <dgm:spPr/>
      <dgm:t>
        <a:bodyPr/>
        <a:lstStyle/>
        <a:p>
          <a:endParaRPr lang="ru-RU"/>
        </a:p>
      </dgm:t>
    </dgm:pt>
    <dgm:pt modelId="{A920CD61-3AF2-485F-941F-7F9FE8FC2BCD}" type="sibTrans" cxnId="{889F5D69-0DFF-4EBB-A026-060D2EA56801}">
      <dgm:prSet/>
      <dgm:spPr/>
      <dgm:t>
        <a:bodyPr/>
        <a:lstStyle/>
        <a:p>
          <a:endParaRPr lang="ru-RU"/>
        </a:p>
      </dgm:t>
    </dgm:pt>
    <dgm:pt modelId="{433C85CE-7B73-4826-991D-C21BFDA67905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поддержка взрослыми доброжелательного отношения детей друг к другу</a:t>
          </a:r>
          <a:endParaRPr lang="ru-RU" sz="20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B2A8E5-A669-42DE-89AD-3F8DF7D89805}" type="parTrans" cxnId="{191A2430-FE67-49D5-825E-390D54E8AE21}">
      <dgm:prSet/>
      <dgm:spPr/>
      <dgm:t>
        <a:bodyPr/>
        <a:lstStyle/>
        <a:p>
          <a:endParaRPr lang="ru-RU"/>
        </a:p>
      </dgm:t>
    </dgm:pt>
    <dgm:pt modelId="{D1B156F9-8D25-4968-8DCD-58E80A8CA8FE}" type="sibTrans" cxnId="{191A2430-FE67-49D5-825E-390D54E8AE21}">
      <dgm:prSet/>
      <dgm:spPr/>
      <dgm:t>
        <a:bodyPr/>
        <a:lstStyle/>
        <a:p>
          <a:endParaRPr lang="ru-RU"/>
        </a:p>
      </dgm:t>
    </dgm:pt>
    <dgm:pt modelId="{D98197F7-EFFA-41A2-8C6C-58859B86251A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поддержка разумной инициативы и самостоятельности детей</a:t>
          </a:r>
          <a:endParaRPr lang="ru-RU" sz="20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54F1F4-C2D9-4439-A21A-73CD7D7361F0}" type="parTrans" cxnId="{54C0FAFD-623E-41E6-9B8C-1BE40F04EC3D}">
      <dgm:prSet/>
      <dgm:spPr/>
      <dgm:t>
        <a:bodyPr/>
        <a:lstStyle/>
        <a:p>
          <a:endParaRPr lang="ru-RU"/>
        </a:p>
      </dgm:t>
    </dgm:pt>
    <dgm:pt modelId="{E8FEB467-254A-474B-92D6-C4D16235B133}" type="sibTrans" cxnId="{54C0FAFD-623E-41E6-9B8C-1BE40F04EC3D}">
      <dgm:prSet/>
      <dgm:spPr/>
      <dgm:t>
        <a:bodyPr/>
        <a:lstStyle/>
        <a:p>
          <a:endParaRPr lang="ru-RU"/>
        </a:p>
      </dgm:t>
    </dgm:pt>
    <dgm:pt modelId="{0201AE28-501E-4045-8A6D-316AF87040BA}">
      <dgm:prSet custT="1"/>
      <dgm:spPr/>
      <dgm:t>
        <a:bodyPr/>
        <a:lstStyle/>
        <a:p>
          <a:pPr algn="ctr"/>
          <a:r>
            <a: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использование форм и методов работы с детьми, в соответствии с их возрастными и индивидуальными особенностями</a:t>
          </a:r>
          <a:endParaRPr lang="ru-RU" sz="20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B7FC5A-CE21-42EC-953F-74E5A1EC079F}" type="parTrans" cxnId="{7811B631-D9AE-4332-A3CD-E98F9B8FAB15}">
      <dgm:prSet/>
      <dgm:spPr/>
      <dgm:t>
        <a:bodyPr/>
        <a:lstStyle/>
        <a:p>
          <a:endParaRPr lang="ru-RU"/>
        </a:p>
      </dgm:t>
    </dgm:pt>
    <dgm:pt modelId="{01CBF5F7-1103-404B-A6FE-F76D3AB03D73}" type="sibTrans" cxnId="{7811B631-D9AE-4332-A3CD-E98F9B8FAB15}">
      <dgm:prSet/>
      <dgm:spPr/>
      <dgm:t>
        <a:bodyPr/>
        <a:lstStyle/>
        <a:p>
          <a:endParaRPr lang="ru-RU"/>
        </a:p>
      </dgm:t>
    </dgm:pt>
    <dgm:pt modelId="{1BB3E0E4-99CD-4BC5-9DCE-26A6D96812F1}">
      <dgm:prSet custT="1"/>
      <dgm:spPr/>
      <dgm:t>
        <a:bodyPr/>
        <a:lstStyle/>
        <a:p>
          <a:pPr algn="ctr"/>
          <a:r>
            <a: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учет интересов и возможностей каждого ребенка </a:t>
          </a:r>
          <a:endParaRPr lang="ru-RU" sz="20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D03DE6-B46B-47E9-B2C4-509A8A1B6A27}" type="parTrans" cxnId="{92B49887-B9C6-4418-B15F-7E7525E28445}">
      <dgm:prSet/>
      <dgm:spPr/>
      <dgm:t>
        <a:bodyPr/>
        <a:lstStyle/>
        <a:p>
          <a:endParaRPr lang="ru-RU"/>
        </a:p>
      </dgm:t>
    </dgm:pt>
    <dgm:pt modelId="{94F7D457-E7FA-436D-8D9E-8B438142AB2E}" type="sibTrans" cxnId="{92B49887-B9C6-4418-B15F-7E7525E28445}">
      <dgm:prSet/>
      <dgm:spPr/>
      <dgm:t>
        <a:bodyPr/>
        <a:lstStyle/>
        <a:p>
          <a:endParaRPr lang="ru-RU"/>
        </a:p>
      </dgm:t>
    </dgm:pt>
    <dgm:pt modelId="{A243FBD3-E03B-42AA-B57A-F765AFF9B75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возможность выбора детьми материалов, видов активности, партнеров по деятельности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060EB064-A2A8-4538-80AB-4CE54AC34A45}" type="parTrans" cxnId="{83355E7B-5BC0-4FC9-A00A-2B18EE4B443B}">
      <dgm:prSet/>
      <dgm:spPr/>
      <dgm:t>
        <a:bodyPr/>
        <a:lstStyle/>
        <a:p>
          <a:endParaRPr lang="ru-RU"/>
        </a:p>
      </dgm:t>
    </dgm:pt>
    <dgm:pt modelId="{C4D27D6A-51C3-4207-9380-AF38C5BC45DC}" type="sibTrans" cxnId="{83355E7B-5BC0-4FC9-A00A-2B18EE4B443B}">
      <dgm:prSet/>
      <dgm:spPr/>
      <dgm:t>
        <a:bodyPr/>
        <a:lstStyle/>
        <a:p>
          <a:endParaRPr lang="ru-RU"/>
        </a:p>
      </dgm:t>
    </dgm:pt>
    <dgm:pt modelId="{309CB019-8652-4661-B757-B7D9E2AA2255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защита детей от всех форм физического и психического насилия</a:t>
          </a:r>
          <a:endParaRPr lang="ru-RU" sz="20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C5B0BD-DD26-4D7E-812E-967E18A2C142}" type="sibTrans" cxnId="{E48B9296-0C19-460F-8D02-8DBFDC063006}">
      <dgm:prSet/>
      <dgm:spPr/>
      <dgm:t>
        <a:bodyPr/>
        <a:lstStyle/>
        <a:p>
          <a:endParaRPr lang="ru-RU"/>
        </a:p>
      </dgm:t>
    </dgm:pt>
    <dgm:pt modelId="{18B8C498-5121-4882-A61F-1F117068C25A}" type="parTrans" cxnId="{E48B9296-0C19-460F-8D02-8DBFDC063006}">
      <dgm:prSet/>
      <dgm:spPr/>
      <dgm:t>
        <a:bodyPr/>
        <a:lstStyle/>
        <a:p>
          <a:endParaRPr lang="ru-RU"/>
        </a:p>
      </dgm:t>
    </dgm:pt>
    <dgm:pt modelId="{8BE74F3C-EA8E-49FB-BFCB-323D33902D58}" type="pres">
      <dgm:prSet presAssocID="{39D2C14D-BA69-48AD-B9D6-E636D78705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6D6BA-12C0-437C-A09A-2F33B70324C1}" type="pres">
      <dgm:prSet presAssocID="{F1FCA187-0DE2-4902-9CC8-257EAF910C23}" presName="parentLin" presStyleCnt="0"/>
      <dgm:spPr/>
      <dgm:t>
        <a:bodyPr/>
        <a:lstStyle/>
        <a:p>
          <a:endParaRPr lang="ru-RU"/>
        </a:p>
      </dgm:t>
    </dgm:pt>
    <dgm:pt modelId="{B36C53EA-A030-4925-A561-70F7DEB1C8EC}" type="pres">
      <dgm:prSet presAssocID="{F1FCA187-0DE2-4902-9CC8-257EAF910C2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FF8CBD7-F7DD-458F-BE36-C5BC47AE0917}" type="pres">
      <dgm:prSet presAssocID="{F1FCA187-0DE2-4902-9CC8-257EAF910C23}" presName="parentText" presStyleLbl="node1" presStyleIdx="0" presStyleCnt="7" custScaleX="136211" custLinFactNeighborX="-11733" custLinFactNeighborY="47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02C14-931A-4EAF-88C5-62EA25F93E0E}" type="pres">
      <dgm:prSet presAssocID="{F1FCA187-0DE2-4902-9CC8-257EAF910C23}" presName="negativeSpace" presStyleCnt="0"/>
      <dgm:spPr/>
      <dgm:t>
        <a:bodyPr/>
        <a:lstStyle/>
        <a:p>
          <a:endParaRPr lang="ru-RU"/>
        </a:p>
      </dgm:t>
    </dgm:pt>
    <dgm:pt modelId="{06FC4921-FF16-4441-8571-8F7CF3BBAC1F}" type="pres">
      <dgm:prSet presAssocID="{F1FCA187-0DE2-4902-9CC8-257EAF910C23}" presName="childText" presStyleLbl="conFgAcc1" presStyleIdx="0" presStyleCnt="7" custLinFactY="-21774" custLinFactNeighborX="-46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9B786-22BB-4DE7-8614-BE2AFAC5D8D2}" type="pres">
      <dgm:prSet presAssocID="{A920CD61-3AF2-485F-941F-7F9FE8FC2BCD}" presName="spaceBetweenRectangles" presStyleCnt="0"/>
      <dgm:spPr/>
      <dgm:t>
        <a:bodyPr/>
        <a:lstStyle/>
        <a:p>
          <a:endParaRPr lang="ru-RU"/>
        </a:p>
      </dgm:t>
    </dgm:pt>
    <dgm:pt modelId="{C6681435-6A76-4B52-99E7-39290F4F9AAC}" type="pres">
      <dgm:prSet presAssocID="{0201AE28-501E-4045-8A6D-316AF87040BA}" presName="parentLin" presStyleCnt="0"/>
      <dgm:spPr/>
      <dgm:t>
        <a:bodyPr/>
        <a:lstStyle/>
        <a:p>
          <a:endParaRPr lang="ru-RU"/>
        </a:p>
      </dgm:t>
    </dgm:pt>
    <dgm:pt modelId="{8D856D0B-F8E4-4B8C-AD35-37E6BB70510C}" type="pres">
      <dgm:prSet presAssocID="{0201AE28-501E-4045-8A6D-316AF87040B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9B6598D-4476-4C2F-9D95-16C57750E60C}" type="pres">
      <dgm:prSet presAssocID="{0201AE28-501E-4045-8A6D-316AF87040BA}" presName="parentText" presStyleLbl="node1" presStyleIdx="1" presStyleCnt="7" custScaleX="155623" custScaleY="2149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4B18-A6B8-4D50-9548-B7BDA7411A78}" type="pres">
      <dgm:prSet presAssocID="{0201AE28-501E-4045-8A6D-316AF87040BA}" presName="negativeSpace" presStyleCnt="0"/>
      <dgm:spPr/>
      <dgm:t>
        <a:bodyPr/>
        <a:lstStyle/>
        <a:p>
          <a:endParaRPr lang="ru-RU"/>
        </a:p>
      </dgm:t>
    </dgm:pt>
    <dgm:pt modelId="{5F14F10E-6589-40C0-BC93-896C714F3F00}" type="pres">
      <dgm:prSet presAssocID="{0201AE28-501E-4045-8A6D-316AF87040BA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0C6AA-5528-41E8-8C4E-1973D01D7C58}" type="pres">
      <dgm:prSet presAssocID="{01CBF5F7-1103-404B-A6FE-F76D3AB03D73}" presName="spaceBetweenRectangles" presStyleCnt="0"/>
      <dgm:spPr/>
      <dgm:t>
        <a:bodyPr/>
        <a:lstStyle/>
        <a:p>
          <a:endParaRPr lang="ru-RU"/>
        </a:p>
      </dgm:t>
    </dgm:pt>
    <dgm:pt modelId="{258204B7-2970-4AA3-B64A-AC0EA0B64A73}" type="pres">
      <dgm:prSet presAssocID="{1BB3E0E4-99CD-4BC5-9DCE-26A6D96812F1}" presName="parentLin" presStyleCnt="0"/>
      <dgm:spPr/>
      <dgm:t>
        <a:bodyPr/>
        <a:lstStyle/>
        <a:p>
          <a:endParaRPr lang="ru-RU"/>
        </a:p>
      </dgm:t>
    </dgm:pt>
    <dgm:pt modelId="{C1DE754B-2F88-4BDF-AFAC-D5F187CAA02E}" type="pres">
      <dgm:prSet presAssocID="{1BB3E0E4-99CD-4BC5-9DCE-26A6D96812F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9316780-6CD0-447B-9D9D-A96AC3CB565E}" type="pres">
      <dgm:prSet presAssocID="{1BB3E0E4-99CD-4BC5-9DCE-26A6D96812F1}" presName="parentText" presStyleLbl="node1" presStyleIdx="2" presStyleCnt="7" custScaleX="141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D4C7-66BB-45AE-B36C-3A807537CD6B}" type="pres">
      <dgm:prSet presAssocID="{1BB3E0E4-99CD-4BC5-9DCE-26A6D96812F1}" presName="negativeSpace" presStyleCnt="0"/>
      <dgm:spPr/>
      <dgm:t>
        <a:bodyPr/>
        <a:lstStyle/>
        <a:p>
          <a:endParaRPr lang="ru-RU"/>
        </a:p>
      </dgm:t>
    </dgm:pt>
    <dgm:pt modelId="{74B7864C-7CC7-4ABB-82DF-90FA8F1520C3}" type="pres">
      <dgm:prSet presAssocID="{1BB3E0E4-99CD-4BC5-9DCE-26A6D96812F1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841C1-06D1-480E-91C4-6C6B3A4CCC22}" type="pres">
      <dgm:prSet presAssocID="{94F7D457-E7FA-436D-8D9E-8B438142AB2E}" presName="spaceBetweenRectangles" presStyleCnt="0"/>
      <dgm:spPr/>
      <dgm:t>
        <a:bodyPr/>
        <a:lstStyle/>
        <a:p>
          <a:endParaRPr lang="ru-RU"/>
        </a:p>
      </dgm:t>
    </dgm:pt>
    <dgm:pt modelId="{B7A519E1-BE55-453B-8F26-39213A5072C2}" type="pres">
      <dgm:prSet presAssocID="{433C85CE-7B73-4826-991D-C21BFDA67905}" presName="parentLin" presStyleCnt="0"/>
      <dgm:spPr/>
      <dgm:t>
        <a:bodyPr/>
        <a:lstStyle/>
        <a:p>
          <a:endParaRPr lang="ru-RU"/>
        </a:p>
      </dgm:t>
    </dgm:pt>
    <dgm:pt modelId="{0956D4E0-CC6D-411D-84B0-5A9F30834655}" type="pres">
      <dgm:prSet presAssocID="{433C85CE-7B73-4826-991D-C21BFDA6790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6071EF6-B40D-44B9-8DCA-CB32E9A49E6D}" type="pres">
      <dgm:prSet presAssocID="{433C85CE-7B73-4826-991D-C21BFDA67905}" presName="parentText" presStyleLbl="node1" presStyleIdx="3" presStyleCnt="7" custScaleX="146221" custScaleY="1301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3A3F-8FE6-4B3A-A017-73D65229D099}" type="pres">
      <dgm:prSet presAssocID="{433C85CE-7B73-4826-991D-C21BFDA67905}" presName="negativeSpace" presStyleCnt="0"/>
      <dgm:spPr/>
      <dgm:t>
        <a:bodyPr/>
        <a:lstStyle/>
        <a:p>
          <a:endParaRPr lang="ru-RU"/>
        </a:p>
      </dgm:t>
    </dgm:pt>
    <dgm:pt modelId="{6C3DFA28-708B-410C-BC1B-2486B78A119D}" type="pres">
      <dgm:prSet presAssocID="{433C85CE-7B73-4826-991D-C21BFDA67905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4BFEF-D9B8-4472-BC06-F67A67C28C38}" type="pres">
      <dgm:prSet presAssocID="{D1B156F9-8D25-4968-8DCD-58E80A8CA8FE}" presName="spaceBetweenRectangles" presStyleCnt="0"/>
      <dgm:spPr/>
      <dgm:t>
        <a:bodyPr/>
        <a:lstStyle/>
        <a:p>
          <a:endParaRPr lang="ru-RU"/>
        </a:p>
      </dgm:t>
    </dgm:pt>
    <dgm:pt modelId="{38904E51-44F5-44AA-92A3-72F615F28C79}" type="pres">
      <dgm:prSet presAssocID="{D98197F7-EFFA-41A2-8C6C-58859B86251A}" presName="parentLin" presStyleCnt="0"/>
      <dgm:spPr/>
      <dgm:t>
        <a:bodyPr/>
        <a:lstStyle/>
        <a:p>
          <a:endParaRPr lang="ru-RU"/>
        </a:p>
      </dgm:t>
    </dgm:pt>
    <dgm:pt modelId="{C1900959-89DB-4BFB-8FD7-B30225218A0B}" type="pres">
      <dgm:prSet presAssocID="{D98197F7-EFFA-41A2-8C6C-58859B86251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DCCC716-039B-446A-BD5B-025B0732B4FE}" type="pres">
      <dgm:prSet presAssocID="{D98197F7-EFFA-41A2-8C6C-58859B86251A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4C67-6BCD-49AF-B4BF-FF2D24EC774D}" type="pres">
      <dgm:prSet presAssocID="{D98197F7-EFFA-41A2-8C6C-58859B86251A}" presName="negativeSpace" presStyleCnt="0"/>
      <dgm:spPr/>
      <dgm:t>
        <a:bodyPr/>
        <a:lstStyle/>
        <a:p>
          <a:endParaRPr lang="ru-RU"/>
        </a:p>
      </dgm:t>
    </dgm:pt>
    <dgm:pt modelId="{30ABF935-E530-46CD-BE88-F7DB85598621}" type="pres">
      <dgm:prSet presAssocID="{D98197F7-EFFA-41A2-8C6C-58859B86251A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8F613-CC0B-4EAD-A458-F5B67A796A87}" type="pres">
      <dgm:prSet presAssocID="{E8FEB467-254A-474B-92D6-C4D16235B133}" presName="spaceBetweenRectangles" presStyleCnt="0"/>
      <dgm:spPr/>
      <dgm:t>
        <a:bodyPr/>
        <a:lstStyle/>
        <a:p>
          <a:endParaRPr lang="ru-RU"/>
        </a:p>
      </dgm:t>
    </dgm:pt>
    <dgm:pt modelId="{207F9286-4A3F-4C04-A938-B83D799FB8A6}" type="pres">
      <dgm:prSet presAssocID="{A243FBD3-E03B-42AA-B57A-F765AFF9B753}" presName="parentLin" presStyleCnt="0"/>
      <dgm:spPr/>
      <dgm:t>
        <a:bodyPr/>
        <a:lstStyle/>
        <a:p>
          <a:endParaRPr lang="ru-RU"/>
        </a:p>
      </dgm:t>
    </dgm:pt>
    <dgm:pt modelId="{56996BE3-CF37-4D28-96B8-918BB80C5814}" type="pres">
      <dgm:prSet presAssocID="{A243FBD3-E03B-42AA-B57A-F765AFF9B75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2473288-DB32-491B-B250-CAFC2267385D}" type="pres">
      <dgm:prSet presAssocID="{A243FBD3-E03B-42AA-B57A-F765AFF9B753}" presName="parentText" presStyleLbl="node1" presStyleIdx="5" presStyleCnt="7" custScaleX="148847" custScaleY="1356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1792-686F-4628-9C4A-E78A642EBEEB}" type="pres">
      <dgm:prSet presAssocID="{A243FBD3-E03B-42AA-B57A-F765AFF9B753}" presName="negativeSpace" presStyleCnt="0"/>
      <dgm:spPr/>
      <dgm:t>
        <a:bodyPr/>
        <a:lstStyle/>
        <a:p>
          <a:endParaRPr lang="ru-RU"/>
        </a:p>
      </dgm:t>
    </dgm:pt>
    <dgm:pt modelId="{B889C9E0-65C0-4A6C-AF25-34F994BFF31B}" type="pres">
      <dgm:prSet presAssocID="{A243FBD3-E03B-42AA-B57A-F765AFF9B753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77346-147B-40F1-97E9-1662F2436DB0}" type="pres">
      <dgm:prSet presAssocID="{C4D27D6A-51C3-4207-9380-AF38C5BC45DC}" presName="spaceBetweenRectangles" presStyleCnt="0"/>
      <dgm:spPr/>
      <dgm:t>
        <a:bodyPr/>
        <a:lstStyle/>
        <a:p>
          <a:endParaRPr lang="ru-RU"/>
        </a:p>
      </dgm:t>
    </dgm:pt>
    <dgm:pt modelId="{7A444D66-3DD3-43F2-B754-3C01520E0462}" type="pres">
      <dgm:prSet presAssocID="{309CB019-8652-4661-B757-B7D9E2AA2255}" presName="parentLin" presStyleCnt="0"/>
      <dgm:spPr/>
      <dgm:t>
        <a:bodyPr/>
        <a:lstStyle/>
        <a:p>
          <a:endParaRPr lang="ru-RU"/>
        </a:p>
      </dgm:t>
    </dgm:pt>
    <dgm:pt modelId="{4B7850EE-BFA2-4DBB-8D5A-D9679E7EA94D}" type="pres">
      <dgm:prSet presAssocID="{309CB019-8652-4661-B757-B7D9E2AA225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7DE4D45-CDC7-4D76-A166-95A8AB78B8B0}" type="pres">
      <dgm:prSet presAssocID="{309CB019-8652-4661-B757-B7D9E2AA2255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4203-DBD1-40FA-88EA-72ED0981E00B}" type="pres">
      <dgm:prSet presAssocID="{309CB019-8652-4661-B757-B7D9E2AA2255}" presName="negativeSpace" presStyleCnt="0"/>
      <dgm:spPr/>
      <dgm:t>
        <a:bodyPr/>
        <a:lstStyle/>
        <a:p>
          <a:endParaRPr lang="ru-RU"/>
        </a:p>
      </dgm:t>
    </dgm:pt>
    <dgm:pt modelId="{C4B02101-8F74-40C2-92BD-7D1D0DEDBA4C}" type="pres">
      <dgm:prSet presAssocID="{309CB019-8652-4661-B757-B7D9E2AA2255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D6914A-78F7-4325-AC99-A91A02C78963}" type="presOf" srcId="{309CB019-8652-4661-B757-B7D9E2AA2255}" destId="{07DE4D45-CDC7-4D76-A166-95A8AB78B8B0}" srcOrd="1" destOrd="0" presId="urn:microsoft.com/office/officeart/2005/8/layout/list1"/>
    <dgm:cxn modelId="{35E7B633-8B60-45CC-9DF8-E005FA44782D}" type="presOf" srcId="{433C85CE-7B73-4826-991D-C21BFDA67905}" destId="{56071EF6-B40D-44B9-8DCA-CB32E9A49E6D}" srcOrd="1" destOrd="0" presId="urn:microsoft.com/office/officeart/2005/8/layout/list1"/>
    <dgm:cxn modelId="{191A2430-FE67-49D5-825E-390D54E8AE21}" srcId="{39D2C14D-BA69-48AD-B9D6-E636D78705D8}" destId="{433C85CE-7B73-4826-991D-C21BFDA67905}" srcOrd="3" destOrd="0" parTransId="{F9B2A8E5-A669-42DE-89AD-3F8DF7D89805}" sibTransId="{D1B156F9-8D25-4968-8DCD-58E80A8CA8FE}"/>
    <dgm:cxn modelId="{8BD65E7E-96E9-4390-9FC8-79EF8AC7FF46}" type="presOf" srcId="{0201AE28-501E-4045-8A6D-316AF87040BA}" destId="{8D856D0B-F8E4-4B8C-AD35-37E6BB70510C}" srcOrd="0" destOrd="0" presId="urn:microsoft.com/office/officeart/2005/8/layout/list1"/>
    <dgm:cxn modelId="{398ADA77-641F-4F8B-B100-F17B3715BC8F}" type="presOf" srcId="{1BB3E0E4-99CD-4BC5-9DCE-26A6D96812F1}" destId="{C1DE754B-2F88-4BDF-AFAC-D5F187CAA02E}" srcOrd="0" destOrd="0" presId="urn:microsoft.com/office/officeart/2005/8/layout/list1"/>
    <dgm:cxn modelId="{57707BA0-87B5-4AA9-BC27-D492FE2DF86A}" type="presOf" srcId="{309CB019-8652-4661-B757-B7D9E2AA2255}" destId="{4B7850EE-BFA2-4DBB-8D5A-D9679E7EA94D}" srcOrd="0" destOrd="0" presId="urn:microsoft.com/office/officeart/2005/8/layout/list1"/>
    <dgm:cxn modelId="{F6D81B70-719F-47A0-A034-4557FFD0055E}" type="presOf" srcId="{1BB3E0E4-99CD-4BC5-9DCE-26A6D96812F1}" destId="{D9316780-6CD0-447B-9D9D-A96AC3CB565E}" srcOrd="1" destOrd="0" presId="urn:microsoft.com/office/officeart/2005/8/layout/list1"/>
    <dgm:cxn modelId="{D9ED44EA-BAE5-4147-8AAA-F445D27FE2A3}" type="presOf" srcId="{0201AE28-501E-4045-8A6D-316AF87040BA}" destId="{89B6598D-4476-4C2F-9D95-16C57750E60C}" srcOrd="1" destOrd="0" presId="urn:microsoft.com/office/officeart/2005/8/layout/list1"/>
    <dgm:cxn modelId="{C67A6617-04BF-4BF5-99BB-B5DE0E5BCD94}" type="presOf" srcId="{433C85CE-7B73-4826-991D-C21BFDA67905}" destId="{0956D4E0-CC6D-411D-84B0-5A9F30834655}" srcOrd="0" destOrd="0" presId="urn:microsoft.com/office/officeart/2005/8/layout/list1"/>
    <dgm:cxn modelId="{54C0FAFD-623E-41E6-9B8C-1BE40F04EC3D}" srcId="{39D2C14D-BA69-48AD-B9D6-E636D78705D8}" destId="{D98197F7-EFFA-41A2-8C6C-58859B86251A}" srcOrd="4" destOrd="0" parTransId="{4454F1F4-C2D9-4439-A21A-73CD7D7361F0}" sibTransId="{E8FEB467-254A-474B-92D6-C4D16235B133}"/>
    <dgm:cxn modelId="{22D5B626-3437-4A1C-B18C-2CE519B8E0BF}" type="presOf" srcId="{D98197F7-EFFA-41A2-8C6C-58859B86251A}" destId="{BDCCC716-039B-446A-BD5B-025B0732B4FE}" srcOrd="1" destOrd="0" presId="urn:microsoft.com/office/officeart/2005/8/layout/list1"/>
    <dgm:cxn modelId="{F84CA79D-E86A-4EC8-910B-A0226B557DA8}" type="presOf" srcId="{39D2C14D-BA69-48AD-B9D6-E636D78705D8}" destId="{8BE74F3C-EA8E-49FB-BFCB-323D33902D58}" srcOrd="0" destOrd="0" presId="urn:microsoft.com/office/officeart/2005/8/layout/list1"/>
    <dgm:cxn modelId="{E48B9296-0C19-460F-8D02-8DBFDC063006}" srcId="{39D2C14D-BA69-48AD-B9D6-E636D78705D8}" destId="{309CB019-8652-4661-B757-B7D9E2AA2255}" srcOrd="6" destOrd="0" parTransId="{18B8C498-5121-4882-A61F-1F117068C25A}" sibTransId="{F7C5B0BD-DD26-4D7E-812E-967E18A2C142}"/>
    <dgm:cxn modelId="{0108EA20-8CA0-46D5-9F92-6AA5065D77FA}" type="presOf" srcId="{F1FCA187-0DE2-4902-9CC8-257EAF910C23}" destId="{BFF8CBD7-F7DD-458F-BE36-C5BC47AE0917}" srcOrd="1" destOrd="0" presId="urn:microsoft.com/office/officeart/2005/8/layout/list1"/>
    <dgm:cxn modelId="{92B49887-B9C6-4418-B15F-7E7525E28445}" srcId="{39D2C14D-BA69-48AD-B9D6-E636D78705D8}" destId="{1BB3E0E4-99CD-4BC5-9DCE-26A6D96812F1}" srcOrd="2" destOrd="0" parTransId="{5BD03DE6-B46B-47E9-B2C4-509A8A1B6A27}" sibTransId="{94F7D457-E7FA-436D-8D9E-8B438142AB2E}"/>
    <dgm:cxn modelId="{710B8506-F175-453D-B278-592AC6C0A71A}" type="presOf" srcId="{A243FBD3-E03B-42AA-B57A-F765AFF9B753}" destId="{E2473288-DB32-491B-B250-CAFC2267385D}" srcOrd="1" destOrd="0" presId="urn:microsoft.com/office/officeart/2005/8/layout/list1"/>
    <dgm:cxn modelId="{C9C93BE7-570C-40F1-BBF2-9D2EFBC43F2E}" type="presOf" srcId="{A243FBD3-E03B-42AA-B57A-F765AFF9B753}" destId="{56996BE3-CF37-4D28-96B8-918BB80C5814}" srcOrd="0" destOrd="0" presId="urn:microsoft.com/office/officeart/2005/8/layout/list1"/>
    <dgm:cxn modelId="{0E10BE29-B893-4A0C-8411-6D1456ED5CF0}" type="presOf" srcId="{F1FCA187-0DE2-4902-9CC8-257EAF910C23}" destId="{B36C53EA-A030-4925-A561-70F7DEB1C8EC}" srcOrd="0" destOrd="0" presId="urn:microsoft.com/office/officeart/2005/8/layout/list1"/>
    <dgm:cxn modelId="{41EAD38B-FA80-4204-8244-5CD407C9859C}" type="presOf" srcId="{D98197F7-EFFA-41A2-8C6C-58859B86251A}" destId="{C1900959-89DB-4BFB-8FD7-B30225218A0B}" srcOrd="0" destOrd="0" presId="urn:microsoft.com/office/officeart/2005/8/layout/list1"/>
    <dgm:cxn modelId="{889F5D69-0DFF-4EBB-A026-060D2EA56801}" srcId="{39D2C14D-BA69-48AD-B9D6-E636D78705D8}" destId="{F1FCA187-0DE2-4902-9CC8-257EAF910C23}" srcOrd="0" destOrd="0" parTransId="{30890BD9-1A06-4412-BF8F-A75EDC548E7D}" sibTransId="{A920CD61-3AF2-485F-941F-7F9FE8FC2BCD}"/>
    <dgm:cxn modelId="{7811B631-D9AE-4332-A3CD-E98F9B8FAB15}" srcId="{39D2C14D-BA69-48AD-B9D6-E636D78705D8}" destId="{0201AE28-501E-4045-8A6D-316AF87040BA}" srcOrd="1" destOrd="0" parTransId="{6CB7FC5A-CE21-42EC-953F-74E5A1EC079F}" sibTransId="{01CBF5F7-1103-404B-A6FE-F76D3AB03D73}"/>
    <dgm:cxn modelId="{83355E7B-5BC0-4FC9-A00A-2B18EE4B443B}" srcId="{39D2C14D-BA69-48AD-B9D6-E636D78705D8}" destId="{A243FBD3-E03B-42AA-B57A-F765AFF9B753}" srcOrd="5" destOrd="0" parTransId="{060EB064-A2A8-4538-80AB-4CE54AC34A45}" sibTransId="{C4D27D6A-51C3-4207-9380-AF38C5BC45DC}"/>
    <dgm:cxn modelId="{4E35B455-F687-4B27-A76E-843E1BA01B9D}" type="presParOf" srcId="{8BE74F3C-EA8E-49FB-BFCB-323D33902D58}" destId="{69C6D6BA-12C0-437C-A09A-2F33B70324C1}" srcOrd="0" destOrd="0" presId="urn:microsoft.com/office/officeart/2005/8/layout/list1"/>
    <dgm:cxn modelId="{332DB2CF-D300-46EE-ACF3-AB4712F53316}" type="presParOf" srcId="{69C6D6BA-12C0-437C-A09A-2F33B70324C1}" destId="{B36C53EA-A030-4925-A561-70F7DEB1C8EC}" srcOrd="0" destOrd="0" presId="urn:microsoft.com/office/officeart/2005/8/layout/list1"/>
    <dgm:cxn modelId="{8C0D6DE0-4077-44E0-A207-3A54E558C88E}" type="presParOf" srcId="{69C6D6BA-12C0-437C-A09A-2F33B70324C1}" destId="{BFF8CBD7-F7DD-458F-BE36-C5BC47AE0917}" srcOrd="1" destOrd="0" presId="urn:microsoft.com/office/officeart/2005/8/layout/list1"/>
    <dgm:cxn modelId="{81132B84-303C-49F3-833D-7799905D619C}" type="presParOf" srcId="{8BE74F3C-EA8E-49FB-BFCB-323D33902D58}" destId="{BCC02C14-931A-4EAF-88C5-62EA25F93E0E}" srcOrd="1" destOrd="0" presId="urn:microsoft.com/office/officeart/2005/8/layout/list1"/>
    <dgm:cxn modelId="{1B674680-0F72-4E3C-92FA-2F619025E107}" type="presParOf" srcId="{8BE74F3C-EA8E-49FB-BFCB-323D33902D58}" destId="{06FC4921-FF16-4441-8571-8F7CF3BBAC1F}" srcOrd="2" destOrd="0" presId="urn:microsoft.com/office/officeart/2005/8/layout/list1"/>
    <dgm:cxn modelId="{070BBE58-ABE6-4EA7-8C7A-A23CB2FB73ED}" type="presParOf" srcId="{8BE74F3C-EA8E-49FB-BFCB-323D33902D58}" destId="{C539B786-22BB-4DE7-8614-BE2AFAC5D8D2}" srcOrd="3" destOrd="0" presId="urn:microsoft.com/office/officeart/2005/8/layout/list1"/>
    <dgm:cxn modelId="{537FEF7A-840E-401D-81A8-4B81BB0749C8}" type="presParOf" srcId="{8BE74F3C-EA8E-49FB-BFCB-323D33902D58}" destId="{C6681435-6A76-4B52-99E7-39290F4F9AAC}" srcOrd="4" destOrd="0" presId="urn:microsoft.com/office/officeart/2005/8/layout/list1"/>
    <dgm:cxn modelId="{518DF492-C66B-4F6E-99A9-E861C163FF51}" type="presParOf" srcId="{C6681435-6A76-4B52-99E7-39290F4F9AAC}" destId="{8D856D0B-F8E4-4B8C-AD35-37E6BB70510C}" srcOrd="0" destOrd="0" presId="urn:microsoft.com/office/officeart/2005/8/layout/list1"/>
    <dgm:cxn modelId="{CA0099C6-AE5D-48E5-ADD7-1DDBCFFADBD8}" type="presParOf" srcId="{C6681435-6A76-4B52-99E7-39290F4F9AAC}" destId="{89B6598D-4476-4C2F-9D95-16C57750E60C}" srcOrd="1" destOrd="0" presId="urn:microsoft.com/office/officeart/2005/8/layout/list1"/>
    <dgm:cxn modelId="{8F169308-EF6E-49D3-ADD9-98DE3FCDA0F7}" type="presParOf" srcId="{8BE74F3C-EA8E-49FB-BFCB-323D33902D58}" destId="{D5FA4B18-A6B8-4D50-9548-B7BDA7411A78}" srcOrd="5" destOrd="0" presId="urn:microsoft.com/office/officeart/2005/8/layout/list1"/>
    <dgm:cxn modelId="{65063D9C-E0D3-466D-B5FB-56AD26F7E343}" type="presParOf" srcId="{8BE74F3C-EA8E-49FB-BFCB-323D33902D58}" destId="{5F14F10E-6589-40C0-BC93-896C714F3F00}" srcOrd="6" destOrd="0" presId="urn:microsoft.com/office/officeart/2005/8/layout/list1"/>
    <dgm:cxn modelId="{581349A4-A7FF-4295-8DDB-D1A99D84D9CD}" type="presParOf" srcId="{8BE74F3C-EA8E-49FB-BFCB-323D33902D58}" destId="{8000C6AA-5528-41E8-8C4E-1973D01D7C58}" srcOrd="7" destOrd="0" presId="urn:microsoft.com/office/officeart/2005/8/layout/list1"/>
    <dgm:cxn modelId="{6575FAC4-3C86-43EF-A30C-871B399B6ACF}" type="presParOf" srcId="{8BE74F3C-EA8E-49FB-BFCB-323D33902D58}" destId="{258204B7-2970-4AA3-B64A-AC0EA0B64A73}" srcOrd="8" destOrd="0" presId="urn:microsoft.com/office/officeart/2005/8/layout/list1"/>
    <dgm:cxn modelId="{35AD7B37-200A-4FCC-96BB-2E3CAA01AE19}" type="presParOf" srcId="{258204B7-2970-4AA3-B64A-AC0EA0B64A73}" destId="{C1DE754B-2F88-4BDF-AFAC-D5F187CAA02E}" srcOrd="0" destOrd="0" presId="urn:microsoft.com/office/officeart/2005/8/layout/list1"/>
    <dgm:cxn modelId="{082E8749-7A1F-4B1A-BE83-4B6D2C5E0F08}" type="presParOf" srcId="{258204B7-2970-4AA3-B64A-AC0EA0B64A73}" destId="{D9316780-6CD0-447B-9D9D-A96AC3CB565E}" srcOrd="1" destOrd="0" presId="urn:microsoft.com/office/officeart/2005/8/layout/list1"/>
    <dgm:cxn modelId="{3F0A272D-E4E0-46CD-961A-23F9846B67CE}" type="presParOf" srcId="{8BE74F3C-EA8E-49FB-BFCB-323D33902D58}" destId="{2E4CD4C7-66BB-45AE-B36C-3A807537CD6B}" srcOrd="9" destOrd="0" presId="urn:microsoft.com/office/officeart/2005/8/layout/list1"/>
    <dgm:cxn modelId="{6589A03D-B107-4FE0-B46E-27D3D4B5860C}" type="presParOf" srcId="{8BE74F3C-EA8E-49FB-BFCB-323D33902D58}" destId="{74B7864C-7CC7-4ABB-82DF-90FA8F1520C3}" srcOrd="10" destOrd="0" presId="urn:microsoft.com/office/officeart/2005/8/layout/list1"/>
    <dgm:cxn modelId="{5D8B95F8-3987-47E7-9E86-3A6B575E2D94}" type="presParOf" srcId="{8BE74F3C-EA8E-49FB-BFCB-323D33902D58}" destId="{F41841C1-06D1-480E-91C4-6C6B3A4CCC22}" srcOrd="11" destOrd="0" presId="urn:microsoft.com/office/officeart/2005/8/layout/list1"/>
    <dgm:cxn modelId="{BEE059E0-5706-42F1-A570-B2AF426BFDFB}" type="presParOf" srcId="{8BE74F3C-EA8E-49FB-BFCB-323D33902D58}" destId="{B7A519E1-BE55-453B-8F26-39213A5072C2}" srcOrd="12" destOrd="0" presId="urn:microsoft.com/office/officeart/2005/8/layout/list1"/>
    <dgm:cxn modelId="{B81F19DF-7153-4351-B06A-E26500BB7F51}" type="presParOf" srcId="{B7A519E1-BE55-453B-8F26-39213A5072C2}" destId="{0956D4E0-CC6D-411D-84B0-5A9F30834655}" srcOrd="0" destOrd="0" presId="urn:microsoft.com/office/officeart/2005/8/layout/list1"/>
    <dgm:cxn modelId="{DD431669-22B5-4C73-AC56-4660D1D679C1}" type="presParOf" srcId="{B7A519E1-BE55-453B-8F26-39213A5072C2}" destId="{56071EF6-B40D-44B9-8DCA-CB32E9A49E6D}" srcOrd="1" destOrd="0" presId="urn:microsoft.com/office/officeart/2005/8/layout/list1"/>
    <dgm:cxn modelId="{7F818BED-527C-43E5-B67A-AF188852E1D6}" type="presParOf" srcId="{8BE74F3C-EA8E-49FB-BFCB-323D33902D58}" destId="{31153A3F-8FE6-4B3A-A017-73D65229D099}" srcOrd="13" destOrd="0" presId="urn:microsoft.com/office/officeart/2005/8/layout/list1"/>
    <dgm:cxn modelId="{0E55219A-55F3-41B5-A785-8F3F924E37FA}" type="presParOf" srcId="{8BE74F3C-EA8E-49FB-BFCB-323D33902D58}" destId="{6C3DFA28-708B-410C-BC1B-2486B78A119D}" srcOrd="14" destOrd="0" presId="urn:microsoft.com/office/officeart/2005/8/layout/list1"/>
    <dgm:cxn modelId="{84963A01-A1BF-4B9B-B84F-E4637BD74869}" type="presParOf" srcId="{8BE74F3C-EA8E-49FB-BFCB-323D33902D58}" destId="{EE94BFEF-D9B8-4472-BC06-F67A67C28C38}" srcOrd="15" destOrd="0" presId="urn:microsoft.com/office/officeart/2005/8/layout/list1"/>
    <dgm:cxn modelId="{9913393B-28C3-4068-8871-DC4B65D7BE41}" type="presParOf" srcId="{8BE74F3C-EA8E-49FB-BFCB-323D33902D58}" destId="{38904E51-44F5-44AA-92A3-72F615F28C79}" srcOrd="16" destOrd="0" presId="urn:microsoft.com/office/officeart/2005/8/layout/list1"/>
    <dgm:cxn modelId="{C1C61DC1-1783-49CB-8938-13A6CA16A79C}" type="presParOf" srcId="{38904E51-44F5-44AA-92A3-72F615F28C79}" destId="{C1900959-89DB-4BFB-8FD7-B30225218A0B}" srcOrd="0" destOrd="0" presId="urn:microsoft.com/office/officeart/2005/8/layout/list1"/>
    <dgm:cxn modelId="{A6472425-EC71-448B-87F7-5DFDC775A90D}" type="presParOf" srcId="{38904E51-44F5-44AA-92A3-72F615F28C79}" destId="{BDCCC716-039B-446A-BD5B-025B0732B4FE}" srcOrd="1" destOrd="0" presId="urn:microsoft.com/office/officeart/2005/8/layout/list1"/>
    <dgm:cxn modelId="{B28EBF17-7C1B-4000-8920-E635A6F9CEBB}" type="presParOf" srcId="{8BE74F3C-EA8E-49FB-BFCB-323D33902D58}" destId="{1D574C67-6BCD-49AF-B4BF-FF2D24EC774D}" srcOrd="17" destOrd="0" presId="urn:microsoft.com/office/officeart/2005/8/layout/list1"/>
    <dgm:cxn modelId="{B38B768A-4A2B-4D3C-B315-19D19DE740AC}" type="presParOf" srcId="{8BE74F3C-EA8E-49FB-BFCB-323D33902D58}" destId="{30ABF935-E530-46CD-BE88-F7DB85598621}" srcOrd="18" destOrd="0" presId="urn:microsoft.com/office/officeart/2005/8/layout/list1"/>
    <dgm:cxn modelId="{0F177B98-C324-4400-896B-5C752E68EF16}" type="presParOf" srcId="{8BE74F3C-EA8E-49FB-BFCB-323D33902D58}" destId="{9EA8F613-CC0B-4EAD-A458-F5B67A796A87}" srcOrd="19" destOrd="0" presId="urn:microsoft.com/office/officeart/2005/8/layout/list1"/>
    <dgm:cxn modelId="{A57919A1-07CB-4F31-BC9B-BDC0CFE24023}" type="presParOf" srcId="{8BE74F3C-EA8E-49FB-BFCB-323D33902D58}" destId="{207F9286-4A3F-4C04-A938-B83D799FB8A6}" srcOrd="20" destOrd="0" presId="urn:microsoft.com/office/officeart/2005/8/layout/list1"/>
    <dgm:cxn modelId="{F408715C-6D22-4BD9-A0C8-6C5961B9E528}" type="presParOf" srcId="{207F9286-4A3F-4C04-A938-B83D799FB8A6}" destId="{56996BE3-CF37-4D28-96B8-918BB80C5814}" srcOrd="0" destOrd="0" presId="urn:microsoft.com/office/officeart/2005/8/layout/list1"/>
    <dgm:cxn modelId="{D30DFF33-65E9-4E3A-8C66-8F88A1855388}" type="presParOf" srcId="{207F9286-4A3F-4C04-A938-B83D799FB8A6}" destId="{E2473288-DB32-491B-B250-CAFC2267385D}" srcOrd="1" destOrd="0" presId="urn:microsoft.com/office/officeart/2005/8/layout/list1"/>
    <dgm:cxn modelId="{D8C7074E-845F-49CF-8CF5-7E95CF716448}" type="presParOf" srcId="{8BE74F3C-EA8E-49FB-BFCB-323D33902D58}" destId="{447E1792-686F-4628-9C4A-E78A642EBEEB}" srcOrd="21" destOrd="0" presId="urn:microsoft.com/office/officeart/2005/8/layout/list1"/>
    <dgm:cxn modelId="{E7909A55-A270-4584-A89D-3CD2291BD461}" type="presParOf" srcId="{8BE74F3C-EA8E-49FB-BFCB-323D33902D58}" destId="{B889C9E0-65C0-4A6C-AF25-34F994BFF31B}" srcOrd="22" destOrd="0" presId="urn:microsoft.com/office/officeart/2005/8/layout/list1"/>
    <dgm:cxn modelId="{FD19E866-4494-48C6-959E-25B2A9BE0461}" type="presParOf" srcId="{8BE74F3C-EA8E-49FB-BFCB-323D33902D58}" destId="{6E777346-147B-40F1-97E9-1662F2436DB0}" srcOrd="23" destOrd="0" presId="urn:microsoft.com/office/officeart/2005/8/layout/list1"/>
    <dgm:cxn modelId="{A15F6A30-DF12-4164-BC28-D80432C3E7C9}" type="presParOf" srcId="{8BE74F3C-EA8E-49FB-BFCB-323D33902D58}" destId="{7A444D66-3DD3-43F2-B754-3C01520E0462}" srcOrd="24" destOrd="0" presId="urn:microsoft.com/office/officeart/2005/8/layout/list1"/>
    <dgm:cxn modelId="{2F79A687-AE26-42E2-AF44-F7EE216DEB08}" type="presParOf" srcId="{7A444D66-3DD3-43F2-B754-3C01520E0462}" destId="{4B7850EE-BFA2-4DBB-8D5A-D9679E7EA94D}" srcOrd="0" destOrd="0" presId="urn:microsoft.com/office/officeart/2005/8/layout/list1"/>
    <dgm:cxn modelId="{FAC98C04-5DFF-406B-98AE-E24006FE875C}" type="presParOf" srcId="{7A444D66-3DD3-43F2-B754-3C01520E0462}" destId="{07DE4D45-CDC7-4D76-A166-95A8AB78B8B0}" srcOrd="1" destOrd="0" presId="urn:microsoft.com/office/officeart/2005/8/layout/list1"/>
    <dgm:cxn modelId="{17926BF0-C7AD-4911-AF59-55E766F187F9}" type="presParOf" srcId="{8BE74F3C-EA8E-49FB-BFCB-323D33902D58}" destId="{FD764203-DBD1-40FA-88EA-72ED0981E00B}" srcOrd="25" destOrd="0" presId="urn:microsoft.com/office/officeart/2005/8/layout/list1"/>
    <dgm:cxn modelId="{5DB2743E-F7AA-482A-B020-C8615AD66AE8}" type="presParOf" srcId="{8BE74F3C-EA8E-49FB-BFCB-323D33902D58}" destId="{C4B02101-8F74-40C2-92BD-7D1D0DEDBA4C}" srcOrd="26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C465E5-1272-4019-9338-7E807A9CB8E6}" type="doc">
      <dgm:prSet loTypeId="urn:microsoft.com/office/officeart/2005/8/layout/list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F8475EF8-D1A8-4E67-A947-1369087073AD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ctr"/>
          <a:r>
            <a: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РЕАЛИЗАЦИЯ ПРОГРАММЫ</a:t>
          </a:r>
          <a:endParaRPr lang="ru-RU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5B5F45-906E-4EE2-B97C-19E46FD3BDF5}" type="parTrans" cxnId="{14661FA0-05C1-4057-A80E-6BD4C5F8065C}">
      <dgm:prSet/>
      <dgm:spPr/>
      <dgm:t>
        <a:bodyPr/>
        <a:lstStyle/>
        <a:p>
          <a:endParaRPr lang="ru-RU"/>
        </a:p>
      </dgm:t>
    </dgm:pt>
    <dgm:pt modelId="{82B772D0-9FA7-434D-AB4C-4BB93DD59065}" type="sibTrans" cxnId="{14661FA0-05C1-4057-A80E-6BD4C5F8065C}">
      <dgm:prSet/>
      <dgm:spPr/>
      <dgm:t>
        <a:bodyPr/>
        <a:lstStyle/>
        <a:p>
          <a:endParaRPr lang="ru-RU"/>
        </a:p>
      </dgm:t>
    </dgm:pt>
    <dgm:pt modelId="{D9EF97B5-C1B2-410A-AE10-96D5ACD4BD87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ВОЗРАСТНЫЕ ОСОБЕННОСТИ ДЕТЕЙ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BB13E07-C07D-4101-9FC8-F0D327DE8670}" type="parTrans" cxnId="{3834DDBC-90F3-438A-B165-B18F9FBEA8D9}">
      <dgm:prSet/>
      <dgm:spPr/>
      <dgm:t>
        <a:bodyPr/>
        <a:lstStyle/>
        <a:p>
          <a:endParaRPr lang="ru-RU"/>
        </a:p>
      </dgm:t>
    </dgm:pt>
    <dgm:pt modelId="{E6A68A3E-10E6-4597-975E-220B9E2680A0}" type="sibTrans" cxnId="{3834DDBC-90F3-438A-B165-B18F9FBEA8D9}">
      <dgm:prSet/>
      <dgm:spPr/>
      <dgm:t>
        <a:bodyPr/>
        <a:lstStyle/>
        <a:p>
          <a:endParaRPr lang="ru-RU"/>
        </a:p>
      </dgm:t>
    </dgm:pt>
    <dgm:pt modelId="{2ADDAF8C-489F-4104-B245-AFB874B83C1E}">
      <dgm:prSet phldrT="[Текст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НАЦИОНАЛЬНЫЕ, КЛИМАТИЧЕСКИЕ ОСОБЕННОСТИ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60E8A77-694E-42A8-BE6E-6BBBE03A577F}" type="parTrans" cxnId="{0BE66156-F592-4970-A02D-A25C25CB50CE}">
      <dgm:prSet/>
      <dgm:spPr/>
      <dgm:t>
        <a:bodyPr/>
        <a:lstStyle/>
        <a:p>
          <a:endParaRPr lang="ru-RU"/>
        </a:p>
      </dgm:t>
    </dgm:pt>
    <dgm:pt modelId="{3E0DC5F9-A2CF-4AF1-A3ED-7CD085A71BC6}" type="sibTrans" cxnId="{0BE66156-F592-4970-A02D-A25C25CB50CE}">
      <dgm:prSet/>
      <dgm:spPr/>
      <dgm:t>
        <a:bodyPr/>
        <a:lstStyle/>
        <a:p>
          <a:endParaRPr lang="ru-RU"/>
        </a:p>
      </dgm:t>
    </dgm:pt>
    <dgm:pt modelId="{DF0ADFDD-C34F-460D-A9BB-4DC563C2FF64}" type="pres">
      <dgm:prSet presAssocID="{2BC465E5-1272-4019-9338-7E807A9CB8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BBFC8D-1076-4FDB-A693-53DBD5296686}" type="pres">
      <dgm:prSet presAssocID="{F8475EF8-D1A8-4E67-A947-1369087073AD}" presName="parentLin" presStyleCnt="0"/>
      <dgm:spPr/>
      <dgm:t>
        <a:bodyPr/>
        <a:lstStyle/>
        <a:p>
          <a:endParaRPr lang="ru-RU"/>
        </a:p>
      </dgm:t>
    </dgm:pt>
    <dgm:pt modelId="{095B9321-6AE0-46F9-A732-FD628D710351}" type="pres">
      <dgm:prSet presAssocID="{F8475EF8-D1A8-4E67-A947-1369087073A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F103611-C4C2-42EE-9C47-286D94BC6C83}" type="pres">
      <dgm:prSet presAssocID="{F8475EF8-D1A8-4E67-A947-1369087073AD}" presName="parentText" presStyleLbl="node1" presStyleIdx="0" presStyleCnt="3" custScaleX="142857" custScaleY="167959" custLinFactNeighborX="-38984" custLinFactNeighborY="-53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1CCF4-B8BE-4EF0-A025-52D257769746}" type="pres">
      <dgm:prSet presAssocID="{F8475EF8-D1A8-4E67-A947-1369087073AD}" presName="negativeSpace" presStyleCnt="0"/>
      <dgm:spPr/>
      <dgm:t>
        <a:bodyPr/>
        <a:lstStyle/>
        <a:p>
          <a:endParaRPr lang="ru-RU"/>
        </a:p>
      </dgm:t>
    </dgm:pt>
    <dgm:pt modelId="{14B35CF1-2C57-4F3E-B0C1-228607CE4DCB}" type="pres">
      <dgm:prSet presAssocID="{F8475EF8-D1A8-4E67-A947-1369087073A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0AC6D-3396-4634-AF18-DA8B4E0C649D}" type="pres">
      <dgm:prSet presAssocID="{82B772D0-9FA7-434D-AB4C-4BB93DD59065}" presName="spaceBetweenRectangles" presStyleCnt="0"/>
      <dgm:spPr/>
      <dgm:t>
        <a:bodyPr/>
        <a:lstStyle/>
        <a:p>
          <a:endParaRPr lang="ru-RU"/>
        </a:p>
      </dgm:t>
    </dgm:pt>
    <dgm:pt modelId="{5E0D974E-AA2F-4B51-A7D2-1FBDBD4BEA31}" type="pres">
      <dgm:prSet presAssocID="{D9EF97B5-C1B2-410A-AE10-96D5ACD4BD87}" presName="parentLin" presStyleCnt="0"/>
      <dgm:spPr/>
      <dgm:t>
        <a:bodyPr/>
        <a:lstStyle/>
        <a:p>
          <a:endParaRPr lang="ru-RU"/>
        </a:p>
      </dgm:t>
    </dgm:pt>
    <dgm:pt modelId="{AE57CAC9-5F66-478F-B4BE-26034E1F4C79}" type="pres">
      <dgm:prSet presAssocID="{D9EF97B5-C1B2-410A-AE10-96D5ACD4BD8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65450BA-C241-4FB2-BA5A-B7070F701952}" type="pres">
      <dgm:prSet presAssocID="{D9EF97B5-C1B2-410A-AE10-96D5ACD4BD87}" presName="parentText" presStyleLbl="node1" presStyleIdx="1" presStyleCnt="3" custScaleX="142857" custScaleY="1604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B577C-91A4-4E1E-A326-82481A2E0FCF}" type="pres">
      <dgm:prSet presAssocID="{D9EF97B5-C1B2-410A-AE10-96D5ACD4BD87}" presName="negativeSpace" presStyleCnt="0"/>
      <dgm:spPr/>
      <dgm:t>
        <a:bodyPr/>
        <a:lstStyle/>
        <a:p>
          <a:endParaRPr lang="ru-RU"/>
        </a:p>
      </dgm:t>
    </dgm:pt>
    <dgm:pt modelId="{45F3C729-0539-4B7F-97F1-C3D2DA69DB1C}" type="pres">
      <dgm:prSet presAssocID="{D9EF97B5-C1B2-410A-AE10-96D5ACD4BD8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58F3B-8575-4A0C-84C4-7A202F83CD90}" type="pres">
      <dgm:prSet presAssocID="{E6A68A3E-10E6-4597-975E-220B9E2680A0}" presName="spaceBetweenRectangles" presStyleCnt="0"/>
      <dgm:spPr/>
      <dgm:t>
        <a:bodyPr/>
        <a:lstStyle/>
        <a:p>
          <a:endParaRPr lang="ru-RU"/>
        </a:p>
      </dgm:t>
    </dgm:pt>
    <dgm:pt modelId="{3C09D039-AF29-4A95-B2C3-1D69138A09F5}" type="pres">
      <dgm:prSet presAssocID="{2ADDAF8C-489F-4104-B245-AFB874B83C1E}" presName="parentLin" presStyleCnt="0"/>
      <dgm:spPr/>
      <dgm:t>
        <a:bodyPr/>
        <a:lstStyle/>
        <a:p>
          <a:endParaRPr lang="ru-RU"/>
        </a:p>
      </dgm:t>
    </dgm:pt>
    <dgm:pt modelId="{B1494EE3-E38D-460A-A4A6-A9CFAE278870}" type="pres">
      <dgm:prSet presAssocID="{2ADDAF8C-489F-4104-B245-AFB874B83C1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F70D1EC-DCBF-447D-B4A2-EAC5D6B00DCA}" type="pres">
      <dgm:prSet presAssocID="{2ADDAF8C-489F-4104-B245-AFB874B83C1E}" presName="parentText" presStyleLbl="node1" presStyleIdx="2" presStyleCnt="3" custScaleX="142857" custScaleY="1406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E8D14-28AD-4303-9067-2AE482CB4B12}" type="pres">
      <dgm:prSet presAssocID="{2ADDAF8C-489F-4104-B245-AFB874B83C1E}" presName="negativeSpace" presStyleCnt="0"/>
      <dgm:spPr/>
      <dgm:t>
        <a:bodyPr/>
        <a:lstStyle/>
        <a:p>
          <a:endParaRPr lang="ru-RU"/>
        </a:p>
      </dgm:t>
    </dgm:pt>
    <dgm:pt modelId="{B00A8EE6-D697-4F88-A0D0-912262DC74F6}" type="pres">
      <dgm:prSet presAssocID="{2ADDAF8C-489F-4104-B245-AFB874B83C1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E66156-F592-4970-A02D-A25C25CB50CE}" srcId="{2BC465E5-1272-4019-9338-7E807A9CB8E6}" destId="{2ADDAF8C-489F-4104-B245-AFB874B83C1E}" srcOrd="2" destOrd="0" parTransId="{A60E8A77-694E-42A8-BE6E-6BBBE03A577F}" sibTransId="{3E0DC5F9-A2CF-4AF1-A3ED-7CD085A71BC6}"/>
    <dgm:cxn modelId="{14661FA0-05C1-4057-A80E-6BD4C5F8065C}" srcId="{2BC465E5-1272-4019-9338-7E807A9CB8E6}" destId="{F8475EF8-D1A8-4E67-A947-1369087073AD}" srcOrd="0" destOrd="0" parTransId="{755B5F45-906E-4EE2-B97C-19E46FD3BDF5}" sibTransId="{82B772D0-9FA7-434D-AB4C-4BB93DD59065}"/>
    <dgm:cxn modelId="{3834DDBC-90F3-438A-B165-B18F9FBEA8D9}" srcId="{2BC465E5-1272-4019-9338-7E807A9CB8E6}" destId="{D9EF97B5-C1B2-410A-AE10-96D5ACD4BD87}" srcOrd="1" destOrd="0" parTransId="{0BB13E07-C07D-4101-9FC8-F0D327DE8670}" sibTransId="{E6A68A3E-10E6-4597-975E-220B9E2680A0}"/>
    <dgm:cxn modelId="{8F4705A9-CDB6-400D-98D7-005FBDC0E442}" type="presOf" srcId="{2ADDAF8C-489F-4104-B245-AFB874B83C1E}" destId="{B1494EE3-E38D-460A-A4A6-A9CFAE278870}" srcOrd="0" destOrd="0" presId="urn:microsoft.com/office/officeart/2005/8/layout/list1"/>
    <dgm:cxn modelId="{75DF0302-ABDE-4946-8463-6918F7E9A9F0}" type="presOf" srcId="{F8475EF8-D1A8-4E67-A947-1369087073AD}" destId="{AF103611-C4C2-42EE-9C47-286D94BC6C83}" srcOrd="1" destOrd="0" presId="urn:microsoft.com/office/officeart/2005/8/layout/list1"/>
    <dgm:cxn modelId="{5A4ECD7B-4232-42EB-87E8-DF84E08526BA}" type="presOf" srcId="{2BC465E5-1272-4019-9338-7E807A9CB8E6}" destId="{DF0ADFDD-C34F-460D-A9BB-4DC563C2FF64}" srcOrd="0" destOrd="0" presId="urn:microsoft.com/office/officeart/2005/8/layout/list1"/>
    <dgm:cxn modelId="{1D0401B0-BC40-41B4-9277-EC80A1F494C6}" type="presOf" srcId="{D9EF97B5-C1B2-410A-AE10-96D5ACD4BD87}" destId="{165450BA-C241-4FB2-BA5A-B7070F701952}" srcOrd="1" destOrd="0" presId="urn:microsoft.com/office/officeart/2005/8/layout/list1"/>
    <dgm:cxn modelId="{C90978CD-D97A-43B3-A056-8063DAB78B75}" type="presOf" srcId="{D9EF97B5-C1B2-410A-AE10-96D5ACD4BD87}" destId="{AE57CAC9-5F66-478F-B4BE-26034E1F4C79}" srcOrd="0" destOrd="0" presId="urn:microsoft.com/office/officeart/2005/8/layout/list1"/>
    <dgm:cxn modelId="{C7B348F0-74E5-4DBE-B267-94AC22C6FBE0}" type="presOf" srcId="{2ADDAF8C-489F-4104-B245-AFB874B83C1E}" destId="{AF70D1EC-DCBF-447D-B4A2-EAC5D6B00DCA}" srcOrd="1" destOrd="0" presId="urn:microsoft.com/office/officeart/2005/8/layout/list1"/>
    <dgm:cxn modelId="{B7A74A58-AA4F-45A3-86BF-226C793E89E9}" type="presOf" srcId="{F8475EF8-D1A8-4E67-A947-1369087073AD}" destId="{095B9321-6AE0-46F9-A732-FD628D710351}" srcOrd="0" destOrd="0" presId="urn:microsoft.com/office/officeart/2005/8/layout/list1"/>
    <dgm:cxn modelId="{642CD44F-C209-4AC5-9BD0-4758121A99C4}" type="presParOf" srcId="{DF0ADFDD-C34F-460D-A9BB-4DC563C2FF64}" destId="{27BBFC8D-1076-4FDB-A693-53DBD5296686}" srcOrd="0" destOrd="0" presId="urn:microsoft.com/office/officeart/2005/8/layout/list1"/>
    <dgm:cxn modelId="{C03561B3-D4C0-4F33-A933-D5541D1F7639}" type="presParOf" srcId="{27BBFC8D-1076-4FDB-A693-53DBD5296686}" destId="{095B9321-6AE0-46F9-A732-FD628D710351}" srcOrd="0" destOrd="0" presId="urn:microsoft.com/office/officeart/2005/8/layout/list1"/>
    <dgm:cxn modelId="{243FF528-38D9-4C97-883A-952C4067EE05}" type="presParOf" srcId="{27BBFC8D-1076-4FDB-A693-53DBD5296686}" destId="{AF103611-C4C2-42EE-9C47-286D94BC6C83}" srcOrd="1" destOrd="0" presId="urn:microsoft.com/office/officeart/2005/8/layout/list1"/>
    <dgm:cxn modelId="{F3C1C6F7-C1C2-4AB3-96CD-394C7E489987}" type="presParOf" srcId="{DF0ADFDD-C34F-460D-A9BB-4DC563C2FF64}" destId="{5221CCF4-B8BE-4EF0-A025-52D257769746}" srcOrd="1" destOrd="0" presId="urn:microsoft.com/office/officeart/2005/8/layout/list1"/>
    <dgm:cxn modelId="{D37BD2F9-FFB9-4FEA-83E2-8DBB2547C74B}" type="presParOf" srcId="{DF0ADFDD-C34F-460D-A9BB-4DC563C2FF64}" destId="{14B35CF1-2C57-4F3E-B0C1-228607CE4DCB}" srcOrd="2" destOrd="0" presId="urn:microsoft.com/office/officeart/2005/8/layout/list1"/>
    <dgm:cxn modelId="{AD95B0E9-3F61-4926-AC8B-0467B07D6B70}" type="presParOf" srcId="{DF0ADFDD-C34F-460D-A9BB-4DC563C2FF64}" destId="{6780AC6D-3396-4634-AF18-DA8B4E0C649D}" srcOrd="3" destOrd="0" presId="urn:microsoft.com/office/officeart/2005/8/layout/list1"/>
    <dgm:cxn modelId="{344C8ABB-23EA-4B92-B2CE-9BE4BD4CDA43}" type="presParOf" srcId="{DF0ADFDD-C34F-460D-A9BB-4DC563C2FF64}" destId="{5E0D974E-AA2F-4B51-A7D2-1FBDBD4BEA31}" srcOrd="4" destOrd="0" presId="urn:microsoft.com/office/officeart/2005/8/layout/list1"/>
    <dgm:cxn modelId="{AD33C251-8373-42A8-A344-7D88DD69404C}" type="presParOf" srcId="{5E0D974E-AA2F-4B51-A7D2-1FBDBD4BEA31}" destId="{AE57CAC9-5F66-478F-B4BE-26034E1F4C79}" srcOrd="0" destOrd="0" presId="urn:microsoft.com/office/officeart/2005/8/layout/list1"/>
    <dgm:cxn modelId="{B4FEF0D6-99AC-479C-9A6F-F944E83A8473}" type="presParOf" srcId="{5E0D974E-AA2F-4B51-A7D2-1FBDBD4BEA31}" destId="{165450BA-C241-4FB2-BA5A-B7070F701952}" srcOrd="1" destOrd="0" presId="urn:microsoft.com/office/officeart/2005/8/layout/list1"/>
    <dgm:cxn modelId="{E12F3FF7-407F-4C00-8840-DEF563A4B0A2}" type="presParOf" srcId="{DF0ADFDD-C34F-460D-A9BB-4DC563C2FF64}" destId="{D51B577C-91A4-4E1E-A326-82481A2E0FCF}" srcOrd="5" destOrd="0" presId="urn:microsoft.com/office/officeart/2005/8/layout/list1"/>
    <dgm:cxn modelId="{3A4ADF15-CE99-4C32-82BD-5EF2FF7DB6A9}" type="presParOf" srcId="{DF0ADFDD-C34F-460D-A9BB-4DC563C2FF64}" destId="{45F3C729-0539-4B7F-97F1-C3D2DA69DB1C}" srcOrd="6" destOrd="0" presId="urn:microsoft.com/office/officeart/2005/8/layout/list1"/>
    <dgm:cxn modelId="{C88EA83F-AA34-47B8-8891-AF4C9362D8BB}" type="presParOf" srcId="{DF0ADFDD-C34F-460D-A9BB-4DC563C2FF64}" destId="{C7958F3B-8575-4A0C-84C4-7A202F83CD90}" srcOrd="7" destOrd="0" presId="urn:microsoft.com/office/officeart/2005/8/layout/list1"/>
    <dgm:cxn modelId="{3ACC3201-54CD-4EF9-A14A-B76BCAC9E2C1}" type="presParOf" srcId="{DF0ADFDD-C34F-460D-A9BB-4DC563C2FF64}" destId="{3C09D039-AF29-4A95-B2C3-1D69138A09F5}" srcOrd="8" destOrd="0" presId="urn:microsoft.com/office/officeart/2005/8/layout/list1"/>
    <dgm:cxn modelId="{93BD8259-D4EE-46EA-9F91-1B7DDD7207CB}" type="presParOf" srcId="{3C09D039-AF29-4A95-B2C3-1D69138A09F5}" destId="{B1494EE3-E38D-460A-A4A6-A9CFAE278870}" srcOrd="0" destOrd="0" presId="urn:microsoft.com/office/officeart/2005/8/layout/list1"/>
    <dgm:cxn modelId="{FC071032-9262-4BD7-AE3F-2BC723960494}" type="presParOf" srcId="{3C09D039-AF29-4A95-B2C3-1D69138A09F5}" destId="{AF70D1EC-DCBF-447D-B4A2-EAC5D6B00DCA}" srcOrd="1" destOrd="0" presId="urn:microsoft.com/office/officeart/2005/8/layout/list1"/>
    <dgm:cxn modelId="{6426E703-0D8B-41DD-AA6B-A186911961F6}" type="presParOf" srcId="{DF0ADFDD-C34F-460D-A9BB-4DC563C2FF64}" destId="{B4FE8D14-28AD-4303-9067-2AE482CB4B12}" srcOrd="9" destOrd="0" presId="urn:microsoft.com/office/officeart/2005/8/layout/list1"/>
    <dgm:cxn modelId="{F5199660-C241-41FA-A270-5ADA6473A566}" type="presParOf" srcId="{DF0ADFDD-C34F-460D-A9BB-4DC563C2FF64}" destId="{B00A8EE6-D697-4F88-A0D0-912262DC74F6}" srcOrd="10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санитарно-эпидемиологические правила и нормативы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требования к пожарной безопасности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требования к средствам обучения и воспитания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 custT="1"/>
      <dgm:spPr/>
      <dgm:t>
        <a:bodyPr/>
        <a:lstStyle/>
        <a:p>
          <a:pPr algn="ctr"/>
          <a:r>
            <a:rPr lang="ru-RU" sz="1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оснащенность помещений РППС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материально-техническое обеспечение программы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  <dgm:t>
        <a:bodyPr/>
        <a:lstStyle/>
        <a:p>
          <a:endParaRPr lang="ru-RU"/>
        </a:p>
      </dgm:t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 custScaleX="136470" custScaleY="103040" custLinFactNeighborX="-2185" custLinFactNeighborY="13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  <dgm:t>
        <a:bodyPr/>
        <a:lstStyle/>
        <a:p>
          <a:endParaRPr lang="ru-RU"/>
        </a:p>
      </dgm:t>
    </dgm:pt>
    <dgm:pt modelId="{2693B1DE-1574-44DE-A6BD-2F47FFF4894F}" type="pres">
      <dgm:prSet presAssocID="{EA99C889-C3C4-4DA2-95A7-54DE057BCAB6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CE63-0B6F-4F4D-9DD6-0153E55832E3}" type="pres">
      <dgm:prSet presAssocID="{103667F7-D63D-4AB5-906D-AB44F3639BC8}" presName="spaceBetweenRectangles" presStyleCnt="0"/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  <dgm:t>
        <a:bodyPr/>
        <a:lstStyle/>
        <a:p>
          <a:endParaRPr lang="ru-RU"/>
        </a:p>
      </dgm:t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 custScaleX="135464" custScaleY="96658" custLinFactNeighborX="-5298" custLinFactNeighborY="8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  <dgm:t>
        <a:bodyPr/>
        <a:lstStyle/>
        <a:p>
          <a:endParaRPr lang="ru-RU"/>
        </a:p>
      </dgm:t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  <dgm:t>
        <a:bodyPr/>
        <a:lstStyle/>
        <a:p>
          <a:endParaRPr lang="ru-RU"/>
        </a:p>
      </dgm:t>
    </dgm:pt>
    <dgm:pt modelId="{09054E1E-F69E-4A64-A01E-348F9071F812}" type="pres">
      <dgm:prSet presAssocID="{EF101EA2-D3EF-4F9A-B170-673B13B2AB99}" presName="parentLin" presStyleCnt="0"/>
      <dgm:spPr/>
      <dgm:t>
        <a:bodyPr/>
        <a:lstStyle/>
        <a:p>
          <a:endParaRPr lang="ru-RU"/>
        </a:p>
      </dgm:t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 custScaleX="139123" custScaleY="115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  <dgm:t>
        <a:bodyPr/>
        <a:lstStyle/>
        <a:p>
          <a:endParaRPr lang="ru-RU"/>
        </a:p>
      </dgm:t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81653-3F54-4E81-9FED-4F9CE518127D}" type="pres">
      <dgm:prSet presAssocID="{26350F59-EDEC-4ED8-8940-AAA28768F437}" presName="spaceBetweenRectangles" presStyleCnt="0"/>
      <dgm:spPr/>
      <dgm:t>
        <a:bodyPr/>
        <a:lstStyle/>
        <a:p>
          <a:endParaRPr lang="ru-RU"/>
        </a:p>
      </dgm:t>
    </dgm:pt>
    <dgm:pt modelId="{E5B3F690-BD14-43F6-AE30-186B7E0D25FB}" type="pres">
      <dgm:prSet presAssocID="{7DC315D4-CF6A-4FD0-9BD4-74329BDFD2E4}" presName="parentLin" presStyleCnt="0"/>
      <dgm:spPr/>
      <dgm:t>
        <a:bodyPr/>
        <a:lstStyle/>
        <a:p>
          <a:endParaRPr lang="ru-RU"/>
        </a:p>
      </dgm:t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 custScaleX="142857" custScaleY="1131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  <dgm:t>
        <a:bodyPr/>
        <a:lstStyle/>
        <a:p>
          <a:endParaRPr lang="ru-RU"/>
        </a:p>
      </dgm:t>
    </dgm:pt>
    <dgm:pt modelId="{8D2482DD-1B0E-4A2B-BD55-FDD87F017E76}" type="pres">
      <dgm:prSet presAssocID="{7DC315D4-CF6A-4FD0-9BD4-74329BDFD2E4}" presName="childText" presStyleLbl="conFgAcc1" presStyleIdx="3" presStyleCnt="5" custLinFactNeighborX="1736" custLinFactNeighborY="66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EEA68-2003-4581-B589-2A3BED8B8090}" type="pres">
      <dgm:prSet presAssocID="{7C8516BD-7CFF-4D90-B72F-8B19AA55BCC9}" presName="spaceBetweenRectangles" presStyleCnt="0"/>
      <dgm:spPr/>
      <dgm:t>
        <a:bodyPr/>
        <a:lstStyle/>
        <a:p>
          <a:endParaRPr lang="ru-RU"/>
        </a:p>
      </dgm:t>
    </dgm:pt>
    <dgm:pt modelId="{7F579C94-9A29-45BC-8277-1799C24D2398}" type="pres">
      <dgm:prSet presAssocID="{CDBA3C88-BD9A-45C0-AE92-37C296F66ACB}" presName="parentLin" presStyleCnt="0"/>
      <dgm:spPr/>
      <dgm:t>
        <a:bodyPr/>
        <a:lstStyle/>
        <a:p>
          <a:endParaRPr lang="ru-RU"/>
        </a:p>
      </dgm:t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ScaleX="136646" custScaleY="106936" custLinFactNeighborX="4167" custLinFactNeighborY="-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  <dgm:t>
        <a:bodyPr/>
        <a:lstStyle/>
        <a:p>
          <a:endParaRPr lang="ru-RU"/>
        </a:p>
      </dgm:t>
    </dgm:pt>
    <dgm:pt modelId="{C809B7E3-D4D2-4CFB-865B-EC8257D90BF1}" type="pres">
      <dgm:prSet presAssocID="{CDBA3C88-BD9A-45C0-AE92-37C296F66ACB}" presName="childText" presStyleLbl="conFgAcc1" presStyleIdx="4" presStyleCnt="5" custLinFactNeighborX="868" custLinFactNeighborY="19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932636-3E01-47D0-9C94-0D85003DC09F}" type="presOf" srcId="{7DC315D4-CF6A-4FD0-9BD4-74329BDFD2E4}" destId="{61AE2133-6DD3-4D37-9B8D-D678BC651EAC}" srcOrd="1" destOrd="0" presId="urn:microsoft.com/office/officeart/2005/8/layout/list1"/>
    <dgm:cxn modelId="{D7DAF595-0B56-460F-A555-838A7B1D2D93}" type="presOf" srcId="{EA99C889-C3C4-4DA2-95A7-54DE057BCAB6}" destId="{B74C86A2-E452-4D24-B72C-68181FD0FBC5}" srcOrd="1" destOrd="0" presId="urn:microsoft.com/office/officeart/2005/8/layout/list1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32AED43E-5E70-4FAC-BC4A-61A1C9695BD3}" type="presOf" srcId="{EA99C889-C3C4-4DA2-95A7-54DE057BCAB6}" destId="{E9BD361F-BD60-461F-8D02-5C93E37A8958}" srcOrd="0" destOrd="0" presId="urn:microsoft.com/office/officeart/2005/8/layout/list1"/>
    <dgm:cxn modelId="{F78A832A-6DC4-4444-B6F1-0E1244286B72}" type="presOf" srcId="{DBEB36B6-DE6B-478C-9480-55DFD5B44D03}" destId="{89EDEAD9-DA62-45D3-9EE4-54C18FFE8251}" srcOrd="1" destOrd="0" presId="urn:microsoft.com/office/officeart/2005/8/layout/list1"/>
    <dgm:cxn modelId="{503184E8-0556-4D56-9B3F-D9CADDA7396F}" type="presOf" srcId="{CDBA3C88-BD9A-45C0-AE92-37C296F66ACB}" destId="{B021F2BB-6371-4D24-BBDB-008A4F739364}" srcOrd="1" destOrd="0" presId="urn:microsoft.com/office/officeart/2005/8/layout/list1"/>
    <dgm:cxn modelId="{6F9534A5-7C67-4DA7-B73D-CA7074BBEC69}" type="presOf" srcId="{7EE43911-8834-4449-9A1A-2168EA05DEF5}" destId="{A86B5035-7A6C-46E1-9C99-4C9553F2AF05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753557FC-01FF-4748-95B6-BD545D663D5D}" type="presOf" srcId="{EF101EA2-D3EF-4F9A-B170-673B13B2AB99}" destId="{6BB609BF-E19A-4E75-9CAA-6CFD4D46966B}" srcOrd="1" destOrd="0" presId="urn:microsoft.com/office/officeart/2005/8/layout/list1"/>
    <dgm:cxn modelId="{5762334A-C41C-4D3D-99BA-067CC50D7669}" type="presOf" srcId="{CDBA3C88-BD9A-45C0-AE92-37C296F66ACB}" destId="{28DD7763-6CEC-4AA4-AD7D-F789D9DAD30D}" srcOrd="0" destOrd="0" presId="urn:microsoft.com/office/officeart/2005/8/layout/list1"/>
    <dgm:cxn modelId="{DB3E8A97-1EC4-4BFA-A288-585B43AC105C}" type="presOf" srcId="{EF101EA2-D3EF-4F9A-B170-673B13B2AB99}" destId="{E4CDCD51-55B5-47A8-A21F-2E13C8497BDF}" srcOrd="0" destOrd="0" presId="urn:microsoft.com/office/officeart/2005/8/layout/list1"/>
    <dgm:cxn modelId="{9F63375A-4140-4023-85F1-E3F892A4718C}" type="presOf" srcId="{7DC315D4-CF6A-4FD0-9BD4-74329BDFD2E4}" destId="{BDA33F08-5B65-4C8A-B073-98578CAD4843}" srcOrd="0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D64D338F-C3A0-4B46-8537-DA835B27BF7B}" type="presOf" srcId="{DBEB36B6-DE6B-478C-9480-55DFD5B44D03}" destId="{90ECB009-2161-4FCE-BDBD-5D422FF9BD8B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DE670290-A291-4A70-A136-FBA6652FB79C}" type="presParOf" srcId="{A86B5035-7A6C-46E1-9C99-4C9553F2AF05}" destId="{E2830A46-1D5E-471C-AD50-9D2FD3E5F309}" srcOrd="0" destOrd="0" presId="urn:microsoft.com/office/officeart/2005/8/layout/list1"/>
    <dgm:cxn modelId="{8DBFD1CB-1AA7-4E10-983B-8A336F422822}" type="presParOf" srcId="{E2830A46-1D5E-471C-AD50-9D2FD3E5F309}" destId="{E9BD361F-BD60-461F-8D02-5C93E37A8958}" srcOrd="0" destOrd="0" presId="urn:microsoft.com/office/officeart/2005/8/layout/list1"/>
    <dgm:cxn modelId="{AC013732-3A5E-4EC1-BBAA-0F81A6629C66}" type="presParOf" srcId="{E2830A46-1D5E-471C-AD50-9D2FD3E5F309}" destId="{B74C86A2-E452-4D24-B72C-68181FD0FBC5}" srcOrd="1" destOrd="0" presId="urn:microsoft.com/office/officeart/2005/8/layout/list1"/>
    <dgm:cxn modelId="{B8F7192C-DE68-4033-8269-CEE94052DBB0}" type="presParOf" srcId="{A86B5035-7A6C-46E1-9C99-4C9553F2AF05}" destId="{BBA5896B-DBA9-4BE7-AA19-5F1A80788BD2}" srcOrd="1" destOrd="0" presId="urn:microsoft.com/office/officeart/2005/8/layout/list1"/>
    <dgm:cxn modelId="{9B430D06-9387-4808-95BA-D038F02B0EA9}" type="presParOf" srcId="{A86B5035-7A6C-46E1-9C99-4C9553F2AF05}" destId="{2693B1DE-1574-44DE-A6BD-2F47FFF4894F}" srcOrd="2" destOrd="0" presId="urn:microsoft.com/office/officeart/2005/8/layout/list1"/>
    <dgm:cxn modelId="{18599DEE-E934-4C6A-89CE-39CCF7C48CEC}" type="presParOf" srcId="{A86B5035-7A6C-46E1-9C99-4C9553F2AF05}" destId="{1016CE63-0B6F-4F4D-9DD6-0153E55832E3}" srcOrd="3" destOrd="0" presId="urn:microsoft.com/office/officeart/2005/8/layout/list1"/>
    <dgm:cxn modelId="{8B64C8BB-B202-4258-AF56-1AA58E1B86E8}" type="presParOf" srcId="{A86B5035-7A6C-46E1-9C99-4C9553F2AF05}" destId="{0C8BB5D9-3B37-4208-B858-C70CBA2250BE}" srcOrd="4" destOrd="0" presId="urn:microsoft.com/office/officeart/2005/8/layout/list1"/>
    <dgm:cxn modelId="{F3FC1F24-5370-41EC-9849-95BBAA636ACA}" type="presParOf" srcId="{0C8BB5D9-3B37-4208-B858-C70CBA2250BE}" destId="{90ECB009-2161-4FCE-BDBD-5D422FF9BD8B}" srcOrd="0" destOrd="0" presId="urn:microsoft.com/office/officeart/2005/8/layout/list1"/>
    <dgm:cxn modelId="{8CEA411A-E79C-4036-857D-A78F4A7BEDEE}" type="presParOf" srcId="{0C8BB5D9-3B37-4208-B858-C70CBA2250BE}" destId="{89EDEAD9-DA62-45D3-9EE4-54C18FFE8251}" srcOrd="1" destOrd="0" presId="urn:microsoft.com/office/officeart/2005/8/layout/list1"/>
    <dgm:cxn modelId="{0E8403A7-235D-4C56-8BF1-C51A3A454E5D}" type="presParOf" srcId="{A86B5035-7A6C-46E1-9C99-4C9553F2AF05}" destId="{D6F2A3B7-9339-4141-9FE7-8A47E56DF203}" srcOrd="5" destOrd="0" presId="urn:microsoft.com/office/officeart/2005/8/layout/list1"/>
    <dgm:cxn modelId="{AAFA84BB-A6E8-4426-84EC-673EF5ADE172}" type="presParOf" srcId="{A86B5035-7A6C-46E1-9C99-4C9553F2AF05}" destId="{339E794D-6153-47BC-BF1A-65FD64E78766}" srcOrd="6" destOrd="0" presId="urn:microsoft.com/office/officeart/2005/8/layout/list1"/>
    <dgm:cxn modelId="{FC20E181-6372-479A-8280-0EB32A593361}" type="presParOf" srcId="{A86B5035-7A6C-46E1-9C99-4C9553F2AF05}" destId="{64E10F49-5A94-461C-9370-D25C93396E11}" srcOrd="7" destOrd="0" presId="urn:microsoft.com/office/officeart/2005/8/layout/list1"/>
    <dgm:cxn modelId="{0ECF2549-FC3B-4135-8586-DE36117C6D62}" type="presParOf" srcId="{A86B5035-7A6C-46E1-9C99-4C9553F2AF05}" destId="{09054E1E-F69E-4A64-A01E-348F9071F812}" srcOrd="8" destOrd="0" presId="urn:microsoft.com/office/officeart/2005/8/layout/list1"/>
    <dgm:cxn modelId="{637F4157-6993-4D00-AD67-9A861724631E}" type="presParOf" srcId="{09054E1E-F69E-4A64-A01E-348F9071F812}" destId="{E4CDCD51-55B5-47A8-A21F-2E13C8497BDF}" srcOrd="0" destOrd="0" presId="urn:microsoft.com/office/officeart/2005/8/layout/list1"/>
    <dgm:cxn modelId="{3E712147-2628-4FF1-A66E-CA015037A4B1}" type="presParOf" srcId="{09054E1E-F69E-4A64-A01E-348F9071F812}" destId="{6BB609BF-E19A-4E75-9CAA-6CFD4D46966B}" srcOrd="1" destOrd="0" presId="urn:microsoft.com/office/officeart/2005/8/layout/list1"/>
    <dgm:cxn modelId="{0C5F7BEF-CF08-42B9-9E6D-4E78FB80C2EE}" type="presParOf" srcId="{A86B5035-7A6C-46E1-9C99-4C9553F2AF05}" destId="{B7CBAAE1-199A-459F-973F-521F138BF836}" srcOrd="9" destOrd="0" presId="urn:microsoft.com/office/officeart/2005/8/layout/list1"/>
    <dgm:cxn modelId="{5CF16170-69C2-4C15-A249-D4C7310628DB}" type="presParOf" srcId="{A86B5035-7A6C-46E1-9C99-4C9553F2AF05}" destId="{04D2C57B-622B-4C5B-8CCA-4660D597A0BA}" srcOrd="10" destOrd="0" presId="urn:microsoft.com/office/officeart/2005/8/layout/list1"/>
    <dgm:cxn modelId="{EE8703C7-DDFB-420A-BB86-96D983E41687}" type="presParOf" srcId="{A86B5035-7A6C-46E1-9C99-4C9553F2AF05}" destId="{C9F81653-3F54-4E81-9FED-4F9CE518127D}" srcOrd="11" destOrd="0" presId="urn:microsoft.com/office/officeart/2005/8/layout/list1"/>
    <dgm:cxn modelId="{36CE8BA7-23A7-4BEE-87D9-3AAA94CBE5F6}" type="presParOf" srcId="{A86B5035-7A6C-46E1-9C99-4C9553F2AF05}" destId="{E5B3F690-BD14-43F6-AE30-186B7E0D25FB}" srcOrd="12" destOrd="0" presId="urn:microsoft.com/office/officeart/2005/8/layout/list1"/>
    <dgm:cxn modelId="{E4EF0773-6E0F-4499-9ABE-F51EB0CA9BEA}" type="presParOf" srcId="{E5B3F690-BD14-43F6-AE30-186B7E0D25FB}" destId="{BDA33F08-5B65-4C8A-B073-98578CAD4843}" srcOrd="0" destOrd="0" presId="urn:microsoft.com/office/officeart/2005/8/layout/list1"/>
    <dgm:cxn modelId="{D84DC21E-2ED1-4D56-A068-93B60D7EB34B}" type="presParOf" srcId="{E5B3F690-BD14-43F6-AE30-186B7E0D25FB}" destId="{61AE2133-6DD3-4D37-9B8D-D678BC651EAC}" srcOrd="1" destOrd="0" presId="urn:microsoft.com/office/officeart/2005/8/layout/list1"/>
    <dgm:cxn modelId="{0EB0307D-0C43-40B8-8037-F29145417E5A}" type="presParOf" srcId="{A86B5035-7A6C-46E1-9C99-4C9553F2AF05}" destId="{31882555-46A2-4F35-AB2A-0BEBCFC79D60}" srcOrd="13" destOrd="0" presId="urn:microsoft.com/office/officeart/2005/8/layout/list1"/>
    <dgm:cxn modelId="{09FC5636-AA50-4775-8F30-51F7D4EA248D}" type="presParOf" srcId="{A86B5035-7A6C-46E1-9C99-4C9553F2AF05}" destId="{8D2482DD-1B0E-4A2B-BD55-FDD87F017E76}" srcOrd="14" destOrd="0" presId="urn:microsoft.com/office/officeart/2005/8/layout/list1"/>
    <dgm:cxn modelId="{C2A7E98F-A089-414F-BEF3-EFE7C1CDBFF0}" type="presParOf" srcId="{A86B5035-7A6C-46E1-9C99-4C9553F2AF05}" destId="{A81EEA68-2003-4581-B589-2A3BED8B8090}" srcOrd="15" destOrd="0" presId="urn:microsoft.com/office/officeart/2005/8/layout/list1"/>
    <dgm:cxn modelId="{65D30DD8-724F-4E92-960A-82B9F4C6856F}" type="presParOf" srcId="{A86B5035-7A6C-46E1-9C99-4C9553F2AF05}" destId="{7F579C94-9A29-45BC-8277-1799C24D2398}" srcOrd="16" destOrd="0" presId="urn:microsoft.com/office/officeart/2005/8/layout/list1"/>
    <dgm:cxn modelId="{C5C27B27-A491-4E2E-8E7C-81026D8A0C18}" type="presParOf" srcId="{7F579C94-9A29-45BC-8277-1799C24D2398}" destId="{28DD7763-6CEC-4AA4-AD7D-F789D9DAD30D}" srcOrd="0" destOrd="0" presId="urn:microsoft.com/office/officeart/2005/8/layout/list1"/>
    <dgm:cxn modelId="{ED4B3FB3-2DE2-4F15-AC3E-B1B4AD494557}" type="presParOf" srcId="{7F579C94-9A29-45BC-8277-1799C24D2398}" destId="{B021F2BB-6371-4D24-BBDB-008A4F739364}" srcOrd="1" destOrd="0" presId="urn:microsoft.com/office/officeart/2005/8/layout/list1"/>
    <dgm:cxn modelId="{45AE5043-427A-4CE3-9AB5-AC1F5076941B}" type="presParOf" srcId="{A86B5035-7A6C-46E1-9C99-4C9553F2AF05}" destId="{EE855BD6-9B04-4D92-AC00-279C82350E27}" srcOrd="17" destOrd="0" presId="urn:microsoft.com/office/officeart/2005/8/layout/list1"/>
    <dgm:cxn modelId="{6F8CBE00-2A9E-4077-B224-283971F4AABD}" type="presParOf" srcId="{A86B5035-7A6C-46E1-9C99-4C9553F2AF05}" destId="{C809B7E3-D4D2-4CFB-865B-EC8257D90BF1}" srcOrd="18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обеспечивать реализацию Программы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отражать структуру и объем расходов, необходимых для реализации Программы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  <dgm:t>
        <a:bodyPr/>
        <a:lstStyle/>
        <a:p>
          <a:endParaRPr lang="ru-RU"/>
        </a:p>
      </dgm:t>
    </dgm:pt>
    <dgm:pt modelId="{E9BD361F-BD60-461F-8D02-5C93E37A8958}" type="pres">
      <dgm:prSet presAssocID="{EA99C889-C3C4-4DA2-95A7-54DE057BCAB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3" custScaleX="141589" custScaleY="124272" custLinFactNeighborX="-63495" custLinFactNeighborY="7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  <dgm:t>
        <a:bodyPr/>
        <a:lstStyle/>
        <a:p>
          <a:endParaRPr lang="ru-RU"/>
        </a:p>
      </dgm:t>
    </dgm:pt>
    <dgm:pt modelId="{2693B1DE-1574-44DE-A6BD-2F47FFF4894F}" type="pres">
      <dgm:prSet presAssocID="{EA99C889-C3C4-4DA2-95A7-54DE057BCAB6}" presName="childText" presStyleLbl="conFgAcc1" presStyleIdx="0" presStyleCnt="3" custLinFactNeighborY="-26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CE63-0B6F-4F4D-9DD6-0153E55832E3}" type="pres">
      <dgm:prSet presAssocID="{103667F7-D63D-4AB5-906D-AB44F3639BC8}" presName="spaceBetweenRectangles" presStyleCnt="0"/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  <dgm:t>
        <a:bodyPr/>
        <a:lstStyle/>
        <a:p>
          <a:endParaRPr lang="ru-RU"/>
        </a:p>
      </dgm:t>
    </dgm:pt>
    <dgm:pt modelId="{90ECB009-2161-4FCE-BDBD-5D422FF9BD8B}" type="pres">
      <dgm:prSet presAssocID="{DBEB36B6-DE6B-478C-9480-55DFD5B44D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3" custScaleX="139031" custScaleY="61154" custLinFactNeighborX="-47916" custLinFactNeighborY="15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  <dgm:t>
        <a:bodyPr/>
        <a:lstStyle/>
        <a:p>
          <a:endParaRPr lang="ru-RU"/>
        </a:p>
      </dgm:t>
    </dgm:pt>
    <dgm:pt modelId="{339E794D-6153-47BC-BF1A-65FD64E78766}" type="pres">
      <dgm:prSet presAssocID="{DBEB36B6-DE6B-478C-9480-55DFD5B44D03}" presName="childText" presStyleLbl="conFgAcc1" presStyleIdx="1" presStyleCnt="3" custLinFactY="812" custLinFactNeighborX="86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  <dgm:t>
        <a:bodyPr/>
        <a:lstStyle/>
        <a:p>
          <a:endParaRPr lang="ru-RU"/>
        </a:p>
      </dgm:t>
    </dgm:pt>
    <dgm:pt modelId="{09054E1E-F69E-4A64-A01E-348F9071F812}" type="pres">
      <dgm:prSet presAssocID="{EF101EA2-D3EF-4F9A-B170-673B13B2AB99}" presName="parentLin" presStyleCnt="0"/>
      <dgm:spPr/>
      <dgm:t>
        <a:bodyPr/>
        <a:lstStyle/>
        <a:p>
          <a:endParaRPr lang="ru-RU"/>
        </a:p>
      </dgm:t>
    </dgm:pt>
    <dgm:pt modelId="{E4CDCD51-55B5-47A8-A21F-2E13C8497BDF}" type="pres">
      <dgm:prSet presAssocID="{EF101EA2-D3EF-4F9A-B170-673B13B2AB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3" custScaleX="138981" custScaleY="112600" custLinFactNeighborX="-45243" custLinFactNeighborY="7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  <dgm:t>
        <a:bodyPr/>
        <a:lstStyle/>
        <a:p>
          <a:endParaRPr lang="ru-RU"/>
        </a:p>
      </dgm:t>
    </dgm:pt>
    <dgm:pt modelId="{04D2C57B-622B-4C5B-8CCA-4660D597A0BA}" type="pres">
      <dgm:prSet presAssocID="{EF101EA2-D3EF-4F9A-B170-673B13B2AB9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D854725A-5D58-4237-A614-A73FC1418B6B}" type="presOf" srcId="{EA99C889-C3C4-4DA2-95A7-54DE057BCAB6}" destId="{E9BD361F-BD60-461F-8D02-5C93E37A8958}" srcOrd="0" destOrd="0" presId="urn:microsoft.com/office/officeart/2005/8/layout/list1"/>
    <dgm:cxn modelId="{EA7F403D-6F9E-457A-989D-783E57AD41E1}" type="presOf" srcId="{EF101EA2-D3EF-4F9A-B170-673B13B2AB99}" destId="{E4CDCD51-55B5-47A8-A21F-2E13C8497BDF}" srcOrd="0" destOrd="0" presId="urn:microsoft.com/office/officeart/2005/8/layout/list1"/>
    <dgm:cxn modelId="{D61703F1-7FE5-4A04-8FC8-99FF1FB34EF2}" type="presOf" srcId="{EA99C889-C3C4-4DA2-95A7-54DE057BCAB6}" destId="{B74C86A2-E452-4D24-B72C-68181FD0FBC5}" srcOrd="1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B1624843-8515-44C4-93C9-78C1FB8B3516}" type="presOf" srcId="{EF101EA2-D3EF-4F9A-B170-673B13B2AB99}" destId="{6BB609BF-E19A-4E75-9CAA-6CFD4D46966B}" srcOrd="1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5BB5CEDF-61EB-4BC3-B8F1-6B6E0F22B82E}" type="presOf" srcId="{DBEB36B6-DE6B-478C-9480-55DFD5B44D03}" destId="{89EDEAD9-DA62-45D3-9EE4-54C18FFE8251}" srcOrd="1" destOrd="0" presId="urn:microsoft.com/office/officeart/2005/8/layout/list1"/>
    <dgm:cxn modelId="{8DE1F505-EDAD-40BD-8B8D-30F467B6322D}" type="presOf" srcId="{7EE43911-8834-4449-9A1A-2168EA05DEF5}" destId="{A86B5035-7A6C-46E1-9C99-4C9553F2AF05}" srcOrd="0" destOrd="0" presId="urn:microsoft.com/office/officeart/2005/8/layout/list1"/>
    <dgm:cxn modelId="{5C8C3234-5D41-4D90-BE32-9532F8DFA519}" type="presOf" srcId="{DBEB36B6-DE6B-478C-9480-55DFD5B44D03}" destId="{90ECB009-2161-4FCE-BDBD-5D422FF9BD8B}" srcOrd="0" destOrd="0" presId="urn:microsoft.com/office/officeart/2005/8/layout/list1"/>
    <dgm:cxn modelId="{F969026E-D311-43D1-A0DF-4B2ABF7674C3}" type="presParOf" srcId="{A86B5035-7A6C-46E1-9C99-4C9553F2AF05}" destId="{E2830A46-1D5E-471C-AD50-9D2FD3E5F309}" srcOrd="0" destOrd="0" presId="urn:microsoft.com/office/officeart/2005/8/layout/list1"/>
    <dgm:cxn modelId="{29240FD2-EEED-4BA4-858A-5FF0454EDB83}" type="presParOf" srcId="{E2830A46-1D5E-471C-AD50-9D2FD3E5F309}" destId="{E9BD361F-BD60-461F-8D02-5C93E37A8958}" srcOrd="0" destOrd="0" presId="urn:microsoft.com/office/officeart/2005/8/layout/list1"/>
    <dgm:cxn modelId="{FA2D04D3-59F7-4E22-A3A6-9248116D8707}" type="presParOf" srcId="{E2830A46-1D5E-471C-AD50-9D2FD3E5F309}" destId="{B74C86A2-E452-4D24-B72C-68181FD0FBC5}" srcOrd="1" destOrd="0" presId="urn:microsoft.com/office/officeart/2005/8/layout/list1"/>
    <dgm:cxn modelId="{0F6C9939-CF9B-4942-B604-69A01EF5D875}" type="presParOf" srcId="{A86B5035-7A6C-46E1-9C99-4C9553F2AF05}" destId="{BBA5896B-DBA9-4BE7-AA19-5F1A80788BD2}" srcOrd="1" destOrd="0" presId="urn:microsoft.com/office/officeart/2005/8/layout/list1"/>
    <dgm:cxn modelId="{303EA9F4-D685-4CC9-B9EA-4A5977443199}" type="presParOf" srcId="{A86B5035-7A6C-46E1-9C99-4C9553F2AF05}" destId="{2693B1DE-1574-44DE-A6BD-2F47FFF4894F}" srcOrd="2" destOrd="0" presId="urn:microsoft.com/office/officeart/2005/8/layout/list1"/>
    <dgm:cxn modelId="{8F8BC04C-2E36-4482-B93E-4021303208AF}" type="presParOf" srcId="{A86B5035-7A6C-46E1-9C99-4C9553F2AF05}" destId="{1016CE63-0B6F-4F4D-9DD6-0153E55832E3}" srcOrd="3" destOrd="0" presId="urn:microsoft.com/office/officeart/2005/8/layout/list1"/>
    <dgm:cxn modelId="{1D74A85D-C225-42AE-A6DF-7BED925A9741}" type="presParOf" srcId="{A86B5035-7A6C-46E1-9C99-4C9553F2AF05}" destId="{0C8BB5D9-3B37-4208-B858-C70CBA2250BE}" srcOrd="4" destOrd="0" presId="urn:microsoft.com/office/officeart/2005/8/layout/list1"/>
    <dgm:cxn modelId="{6D1E3C03-5C42-4EF8-A4B0-5677DDB8F001}" type="presParOf" srcId="{0C8BB5D9-3B37-4208-B858-C70CBA2250BE}" destId="{90ECB009-2161-4FCE-BDBD-5D422FF9BD8B}" srcOrd="0" destOrd="0" presId="urn:microsoft.com/office/officeart/2005/8/layout/list1"/>
    <dgm:cxn modelId="{F32095E3-8EAC-4769-9013-F7169B3F0BF7}" type="presParOf" srcId="{0C8BB5D9-3B37-4208-B858-C70CBA2250BE}" destId="{89EDEAD9-DA62-45D3-9EE4-54C18FFE8251}" srcOrd="1" destOrd="0" presId="urn:microsoft.com/office/officeart/2005/8/layout/list1"/>
    <dgm:cxn modelId="{3E403AD5-38A2-48F5-BD83-5C43387FA779}" type="presParOf" srcId="{A86B5035-7A6C-46E1-9C99-4C9553F2AF05}" destId="{D6F2A3B7-9339-4141-9FE7-8A47E56DF203}" srcOrd="5" destOrd="0" presId="urn:microsoft.com/office/officeart/2005/8/layout/list1"/>
    <dgm:cxn modelId="{AF136E5C-50BE-4A93-A32B-6F952A194D55}" type="presParOf" srcId="{A86B5035-7A6C-46E1-9C99-4C9553F2AF05}" destId="{339E794D-6153-47BC-BF1A-65FD64E78766}" srcOrd="6" destOrd="0" presId="urn:microsoft.com/office/officeart/2005/8/layout/list1"/>
    <dgm:cxn modelId="{80B5F8BE-C4A3-44EF-BF62-8683483BE831}" type="presParOf" srcId="{A86B5035-7A6C-46E1-9C99-4C9553F2AF05}" destId="{64E10F49-5A94-461C-9370-D25C93396E11}" srcOrd="7" destOrd="0" presId="urn:microsoft.com/office/officeart/2005/8/layout/list1"/>
    <dgm:cxn modelId="{15F41524-0748-4AD2-BFBD-E244CB901F9E}" type="presParOf" srcId="{A86B5035-7A6C-46E1-9C99-4C9553F2AF05}" destId="{09054E1E-F69E-4A64-A01E-348F9071F812}" srcOrd="8" destOrd="0" presId="urn:microsoft.com/office/officeart/2005/8/layout/list1"/>
    <dgm:cxn modelId="{3A3C223F-6A1F-4C3C-A718-F1A1601D911E}" type="presParOf" srcId="{09054E1E-F69E-4A64-A01E-348F9071F812}" destId="{E4CDCD51-55B5-47A8-A21F-2E13C8497BDF}" srcOrd="0" destOrd="0" presId="urn:microsoft.com/office/officeart/2005/8/layout/list1"/>
    <dgm:cxn modelId="{BD2BBAC3-5EB9-4D06-9CB4-2B96FD8B59FB}" type="presParOf" srcId="{09054E1E-F69E-4A64-A01E-348F9071F812}" destId="{6BB609BF-E19A-4E75-9CAA-6CFD4D46966B}" srcOrd="1" destOrd="0" presId="urn:microsoft.com/office/officeart/2005/8/layout/list1"/>
    <dgm:cxn modelId="{CABDFFA1-D59C-4EFC-82A5-BF868B7DD185}" type="presParOf" srcId="{A86B5035-7A6C-46E1-9C99-4C9553F2AF05}" destId="{B7CBAAE1-199A-459F-973F-521F138BF836}" srcOrd="9" destOrd="0" presId="urn:microsoft.com/office/officeart/2005/8/layout/list1"/>
    <dgm:cxn modelId="{E7F5DB4B-DE39-42DD-9595-C81227B3C67E}" type="presParOf" srcId="{A86B5035-7A6C-46E1-9C99-4C9553F2AF05}" destId="{04D2C57B-622B-4C5B-8CCA-4660D597A0BA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16AEA-0644-4852-806C-88FA88A0AD04}" type="datetimeFigureOut">
              <a:rPr lang="ru-RU" smtClean="0"/>
              <a:pPr/>
              <a:t>11.02.2017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4A048-1C25-424E-A35E-19CFBCD496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4A048-1C25-424E-A35E-19CFBCD4966F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4A048-1C25-424E-A35E-19CFBCD4966F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4A048-1C25-424E-A35E-19CFBCD4966F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4A048-1C25-424E-A35E-19CFBCD4966F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4A048-1C25-424E-A35E-19CFBCD4966F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4A048-1C25-424E-A35E-19CFBCD4966F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4A048-1C25-424E-A35E-19CFBCD4966F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4A048-1C25-424E-A35E-19CFBCD4966F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4A048-1C25-424E-A35E-19CFBCD4966F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4A048-1C25-424E-A35E-19CFBCD4966F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4A048-1C25-424E-A35E-19CFBCD4966F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4A048-1C25-424E-A35E-19CFBCD4966F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4A048-1C25-424E-A35E-19CFBCD4966F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9658-1148-47E4-88A6-B5ACA54863DD}" type="datetimeFigureOut">
              <a:rPr lang="ru-RU" smtClean="0"/>
              <a:pPr/>
              <a:t>11.02.2017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6CD3-CE3F-4861-9FF2-6F5A76FC41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9658-1148-47E4-88A6-B5ACA54863DD}" type="datetimeFigureOut">
              <a:rPr lang="ru-RU" smtClean="0"/>
              <a:pPr/>
              <a:t>11.02.2017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6CD3-CE3F-4861-9FF2-6F5A76FC41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9658-1148-47E4-88A6-B5ACA54863DD}" type="datetimeFigureOut">
              <a:rPr lang="ru-RU" smtClean="0"/>
              <a:pPr/>
              <a:t>11.02.2017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6CD3-CE3F-4861-9FF2-6F5A76FC41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9658-1148-47E4-88A6-B5ACA54863DD}" type="datetimeFigureOut">
              <a:rPr lang="ru-RU" smtClean="0"/>
              <a:pPr/>
              <a:t>11.02.2017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6CD3-CE3F-4861-9FF2-6F5A76FC41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9658-1148-47E4-88A6-B5ACA54863DD}" type="datetimeFigureOut">
              <a:rPr lang="ru-RU" smtClean="0"/>
              <a:pPr/>
              <a:t>11.02.2017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6CD3-CE3F-4861-9FF2-6F5A76FC41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9658-1148-47E4-88A6-B5ACA54863DD}" type="datetimeFigureOut">
              <a:rPr lang="ru-RU" smtClean="0"/>
              <a:pPr/>
              <a:t>11.02.2017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6CD3-CE3F-4861-9FF2-6F5A76FC41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9658-1148-47E4-88A6-B5ACA54863DD}" type="datetimeFigureOut">
              <a:rPr lang="ru-RU" smtClean="0"/>
              <a:pPr/>
              <a:t>11.02.2017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6CD3-CE3F-4861-9FF2-6F5A76FC41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9658-1148-47E4-88A6-B5ACA54863DD}" type="datetimeFigureOut">
              <a:rPr lang="ru-RU" smtClean="0"/>
              <a:pPr/>
              <a:t>11.02.2017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6CD3-CE3F-4861-9FF2-6F5A76FC41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9658-1148-47E4-88A6-B5ACA54863DD}" type="datetimeFigureOut">
              <a:rPr lang="ru-RU" smtClean="0"/>
              <a:pPr/>
              <a:t>11.02.2017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6CD3-CE3F-4861-9FF2-6F5A76FC41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9658-1148-47E4-88A6-B5ACA54863DD}" type="datetimeFigureOut">
              <a:rPr lang="ru-RU" smtClean="0"/>
              <a:pPr/>
              <a:t>11.02.2017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6CD3-CE3F-4861-9FF2-6F5A76FC41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9658-1148-47E4-88A6-B5ACA54863DD}" type="datetimeFigureOut">
              <a:rPr lang="ru-RU" smtClean="0"/>
              <a:pPr/>
              <a:t>11.02.2017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6CD3-CE3F-4861-9FF2-6F5A76FC41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09658-1148-47E4-88A6-B5ACA54863DD}" type="datetimeFigureOut">
              <a:rPr lang="ru-RU" smtClean="0"/>
              <a:pPr/>
              <a:t>11.02.2017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6CD3-CE3F-4861-9FF2-6F5A76FC41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ospitatelivsexgorodov.3bb.ru/click.php?http://uploads.ru/ekrDp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ospitatelivsexgorodov.3bb.ru/click.php?http://uploads.ru/dcASD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ospitatelivsexgorodov.3bb.ru/click.php?http://uploads.ru/Kjf5P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ospitatelivsexgorodov.3bb.ru/click.php?http://uploads.ru/3pBSl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ommurestobar.com/imagelib/56c1918b6f580.jpg"/>
          <p:cNvPicPr>
            <a:picLocks noChangeAspect="1" noChangeArrowheads="1"/>
          </p:cNvPicPr>
          <p:nvPr/>
        </p:nvPicPr>
        <p:blipFill>
          <a:blip r:embed="rId2"/>
          <a:srcRect b="64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www.dou11zeya.ru/sites/default/files/banery_220_auto_5_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42852"/>
            <a:ext cx="3571900" cy="18573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928802"/>
            <a:ext cx="78581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  <a:cs typeface="Andalus" pitchFamily="18" charset="-78"/>
              </a:rPr>
              <a:t>Родителям о ФГОС  дошкольного образования</a:t>
            </a:r>
            <a:endParaRPr lang="ru-RU" sz="4400" b="1" dirty="0">
              <a:solidFill>
                <a:srgbClr val="0070C0"/>
              </a:solidFill>
              <a:latin typeface="Batang" pitchFamily="18" charset="-127"/>
              <a:ea typeface="Batang" pitchFamily="18" charset="-127"/>
              <a:cs typeface="Andalus" pitchFamily="18" charset="-78"/>
            </a:endParaRPr>
          </a:p>
        </p:txBody>
      </p:sp>
      <p:pic>
        <p:nvPicPr>
          <p:cNvPr id="35842" name="Picture 2" descr="http://www.playcast.ru/uploads/2016/09/26/200076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642938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ommurestobar.com/imagelib/56c1918b6f580.jpg"/>
          <p:cNvPicPr>
            <a:picLocks noChangeAspect="1" noChangeArrowheads="1"/>
          </p:cNvPicPr>
          <p:nvPr/>
        </p:nvPicPr>
        <p:blipFill>
          <a:blip r:embed="rId2"/>
          <a:srcRect b="64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57167"/>
            <a:ext cx="878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28097"/>
            <a:ext cx="800105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Будет ли учиться дошкольник как в школе?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71480"/>
            <a:ext cx="8715436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В тексте ФГОС  не употребляется слово «занятие», но это не означает переход на позиции «свободного воспитания дошкольников». Педагоги не перестанут заниматься с детьми в ДОУ. Но такая форма образовательной деятельности как занятие не соответствует возрастным способностям детей дошкольного возраста. В современной теории и практике понятие «занятие» рассматривается как занимательное дело, без отождествление его с занятием как дидактической формой учебной деятельности. </a:t>
            </a:r>
          </a:p>
          <a:p>
            <a:pPr algn="just" fontAlgn="base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Новый подход ставит во главу угла индивидуальный подход к ребенку в игре. Где происходит сохранение самооценки дошкольного детства и где сохраняется сама природа дошкольников.</a:t>
            </a:r>
          </a:p>
          <a:p>
            <a:pPr algn="just" fontAlgn="base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Ведущими видами детской деятельности станут: игровая,</a:t>
            </a:r>
          </a:p>
          <a:p>
            <a:pPr algn="just" fontAlgn="base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коммуникативная, двигательная,</a:t>
            </a:r>
          </a:p>
          <a:p>
            <a:pPr algn="just" fontAlgn="base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познаватеьно-исследовательская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продуктивная и др.</a:t>
            </a:r>
          </a:p>
          <a:p>
            <a:pPr fontAlgn="base">
              <a:lnSpc>
                <a:spcPct val="150000"/>
              </a:lnSpc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ommurestobar.com/imagelib/56c1918b6f580.jpg"/>
          <p:cNvPicPr>
            <a:picLocks noChangeAspect="1" noChangeArrowheads="1"/>
          </p:cNvPicPr>
          <p:nvPr/>
        </p:nvPicPr>
        <p:blipFill>
          <a:blip r:embed="rId2"/>
          <a:srcRect b="6422"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57167"/>
            <a:ext cx="878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28097"/>
            <a:ext cx="800105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57166"/>
            <a:ext cx="87154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63168099"/>
              </p:ext>
            </p:extLst>
          </p:nvPr>
        </p:nvGraphicFramePr>
        <p:xfrm>
          <a:off x="285720" y="1285860"/>
          <a:ext cx="8503920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602" name="Picture 2" descr="http://dou-12.ru/wp-content/uploads/2015/02/clip_image002-1024x69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143380"/>
            <a:ext cx="5214974" cy="271462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42910" y="285729"/>
            <a:ext cx="7786742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ommurestobar.com/imagelib/56c1918b6f580.jpg"/>
          <p:cNvPicPr>
            <a:picLocks noChangeAspect="1" noChangeArrowheads="1"/>
          </p:cNvPicPr>
          <p:nvPr/>
        </p:nvPicPr>
        <p:blipFill>
          <a:blip r:embed="rId3"/>
          <a:srcRect b="6422"/>
          <a:stretch>
            <a:fillRect/>
          </a:stretch>
        </p:blipFill>
        <p:spPr bwMode="auto">
          <a:xfrm>
            <a:off x="-500098" y="0"/>
            <a:ext cx="964409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57167"/>
            <a:ext cx="878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28097"/>
            <a:ext cx="800105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85728"/>
            <a:ext cx="87154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4282" y="1643050"/>
            <a:ext cx="2714644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Физическое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 rot="10800000" flipH="1" flipV="1">
            <a:off x="285720" y="4214818"/>
            <a:ext cx="2571768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Художественно-эстетичесое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развитие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 rot="10800000" flipH="1" flipV="1">
            <a:off x="3286116" y="4857760"/>
            <a:ext cx="2643206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 rot="10800000" flipH="1" flipV="1">
            <a:off x="6286512" y="4429132"/>
            <a:ext cx="2643206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 rot="10800000" flipH="1" flipV="1">
            <a:off x="6143637" y="1785926"/>
            <a:ext cx="2643205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285729"/>
            <a:ext cx="7358114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</a:t>
            </a:r>
          </a:p>
        </p:txBody>
      </p:sp>
      <p:pic>
        <p:nvPicPr>
          <p:cNvPr id="24578" name="Picture 2" descr="https://arhivurokov.ru/kopilka/uploads/user_file_5558240dc77c0/ok-u-u-iymdastyru-kiezieninin-tiekhnologhiialyk-kartasy-tak-yryby-aizhan-k-uyrshak-k-onak-kutiedi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071546"/>
            <a:ext cx="342902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ommurestobar.com/imagelib/56c1918b6f580.jpg"/>
          <p:cNvPicPr>
            <a:picLocks noChangeAspect="1" noChangeArrowheads="1"/>
          </p:cNvPicPr>
          <p:nvPr/>
        </p:nvPicPr>
        <p:blipFill>
          <a:blip r:embed="rId3"/>
          <a:srcRect b="64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57167"/>
            <a:ext cx="878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28097"/>
            <a:ext cx="8001056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71480"/>
            <a:ext cx="8715436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" descr="Розовая тисненая бумага"/>
          <p:cNvSpPr txBox="1">
            <a:spLocks noChangeArrowheads="1"/>
          </p:cNvSpPr>
          <p:nvPr/>
        </p:nvSpPr>
        <p:spPr bwMode="auto">
          <a:xfrm>
            <a:off x="521779" y="1053466"/>
            <a:ext cx="8135937" cy="1584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гармоничное физическое развитие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формирование интереса и ценностного отношения к занятиям физической культурой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формирование основ здорового образа жизни</a:t>
            </a:r>
            <a:endParaRPr lang="ru-RU" alt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42844" y="2857496"/>
            <a:ext cx="8786874" cy="3786214"/>
            <a:chOff x="1894" y="2008"/>
            <a:chExt cx="12927" cy="5670"/>
          </a:xfrm>
        </p:grpSpPr>
        <p:sp>
          <p:nvSpPr>
            <p:cNvPr id="18" name="Text Box 17" descr="Голубая тисненая бумага"/>
            <p:cNvSpPr txBox="1">
              <a:spLocks noChangeArrowheads="1"/>
            </p:cNvSpPr>
            <p:nvPr/>
          </p:nvSpPr>
          <p:spPr bwMode="auto">
            <a:xfrm>
              <a:off x="1894" y="2008"/>
              <a:ext cx="12927" cy="5670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altLang="ru-RU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Задачи</a:t>
              </a:r>
              <a:endParaRPr lang="ru-RU" alt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6373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solidFill>
                    <a:srgbClr val="0070C0"/>
                  </a:solidFill>
                </a:rPr>
                <a:t>Образовательные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>
                  <a:solidFill>
                    <a:srgbClr val="0070C0"/>
                  </a:solidFill>
                </a:rPr>
                <a:t>формирование </a:t>
              </a:r>
              <a:r>
                <a:rPr lang="ru-RU" altLang="ru-RU" sz="1600" dirty="0" smtClean="0">
                  <a:solidFill>
                    <a:srgbClr val="0070C0"/>
                  </a:solidFill>
                </a:rPr>
                <a:t>двигательных </a:t>
              </a:r>
              <a:r>
                <a:rPr lang="ru-RU" altLang="ru-RU" sz="1600" dirty="0">
                  <a:solidFill>
                    <a:srgbClr val="0070C0"/>
                  </a:solidFill>
                </a:rPr>
                <a:t>умений и навыков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>
                  <a:solidFill>
                    <a:srgbClr val="0070C0"/>
                  </a:solidFill>
                </a:rPr>
                <a:t>развитие физических</a:t>
              </a:r>
              <a:br>
                <a:rPr lang="ru-RU" altLang="ru-RU" sz="1600" dirty="0">
                  <a:solidFill>
                    <a:srgbClr val="0070C0"/>
                  </a:solidFill>
                </a:rPr>
              </a:br>
              <a:r>
                <a:rPr lang="ru-RU" altLang="ru-RU" sz="1600" dirty="0">
                  <a:solidFill>
                    <a:srgbClr val="0070C0"/>
                  </a:solidFill>
                </a:rPr>
                <a:t>  качеств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>
                  <a:solidFill>
                    <a:srgbClr val="0070C0"/>
                  </a:solidFill>
                </a:rPr>
                <a:t>овладение ребенком</a:t>
              </a:r>
              <a:br>
                <a:rPr lang="ru-RU" altLang="ru-RU" sz="1600" dirty="0">
                  <a:solidFill>
                    <a:srgbClr val="0070C0"/>
                  </a:solidFill>
                </a:rPr>
              </a:br>
              <a:r>
                <a:rPr lang="ru-RU" altLang="ru-RU" sz="1600" dirty="0">
                  <a:solidFill>
                    <a:srgbClr val="0070C0"/>
                  </a:solidFill>
                </a:rPr>
                <a:t>  элементарными знания-</a:t>
              </a:r>
              <a:br>
                <a:rPr lang="ru-RU" altLang="ru-RU" sz="1600" dirty="0">
                  <a:solidFill>
                    <a:srgbClr val="0070C0"/>
                  </a:solidFill>
                </a:rPr>
              </a:br>
              <a:r>
                <a:rPr lang="ru-RU" altLang="ru-RU" sz="1600" dirty="0">
                  <a:solidFill>
                    <a:srgbClr val="0070C0"/>
                  </a:solidFill>
                </a:rPr>
                <a:t>  ми о своем организме,</a:t>
              </a:r>
              <a:br>
                <a:rPr lang="ru-RU" altLang="ru-RU" sz="1600" dirty="0">
                  <a:solidFill>
                    <a:srgbClr val="0070C0"/>
                  </a:solidFill>
                </a:rPr>
              </a:br>
              <a:r>
                <a:rPr lang="ru-RU" altLang="ru-RU" sz="1600" dirty="0">
                  <a:solidFill>
                    <a:srgbClr val="0070C0"/>
                  </a:solidFill>
                </a:rPr>
                <a:t>  роли физических</a:t>
              </a:r>
              <a:br>
                <a:rPr lang="ru-RU" altLang="ru-RU" sz="1600" dirty="0">
                  <a:solidFill>
                    <a:srgbClr val="0070C0"/>
                  </a:solidFill>
                </a:rPr>
              </a:br>
              <a:r>
                <a:rPr lang="ru-RU" altLang="ru-RU" sz="1600" dirty="0">
                  <a:solidFill>
                    <a:srgbClr val="0070C0"/>
                  </a:solidFill>
                </a:rPr>
                <a:t>  упражнений в его жизни,</a:t>
              </a:r>
              <a:br>
                <a:rPr lang="ru-RU" altLang="ru-RU" sz="1600" dirty="0">
                  <a:solidFill>
                    <a:srgbClr val="0070C0"/>
                  </a:solidFill>
                </a:rPr>
              </a:br>
              <a:r>
                <a:rPr lang="ru-RU" altLang="ru-RU" sz="1600" dirty="0">
                  <a:solidFill>
                    <a:srgbClr val="0070C0"/>
                  </a:solidFill>
                </a:rPr>
                <a:t>  способах укрепления</a:t>
              </a:r>
              <a:br>
                <a:rPr lang="ru-RU" altLang="ru-RU" sz="1600" dirty="0">
                  <a:solidFill>
                    <a:srgbClr val="0070C0"/>
                  </a:solidFill>
                </a:rPr>
              </a:br>
              <a:r>
                <a:rPr lang="ru-RU" altLang="ru-RU" sz="1600" dirty="0">
                  <a:solidFill>
                    <a:srgbClr val="0070C0"/>
                  </a:solidFill>
                </a:rPr>
                <a:t>  собственного здоровья</a:t>
              </a:r>
              <a:endParaRPr lang="ru-RU" altLang="ru-RU" sz="1600" dirty="0">
                <a:solidFill>
                  <a:srgbClr val="0070C0"/>
                </a:solidFill>
                <a:latin typeface="Arial" pitchFamily="34" charset="0"/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10625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solidFill>
                    <a:srgbClr val="0070C0"/>
                  </a:solidFill>
                </a:rPr>
                <a:t>Воспитательные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>
                  <a:solidFill>
                    <a:srgbClr val="0070C0"/>
                  </a:solidFill>
                </a:rPr>
                <a:t>формирование интереса</a:t>
              </a:r>
              <a:br>
                <a:rPr lang="ru-RU" altLang="ru-RU" sz="1600" dirty="0">
                  <a:solidFill>
                    <a:srgbClr val="0070C0"/>
                  </a:solidFill>
                </a:rPr>
              </a:br>
              <a:r>
                <a:rPr lang="ru-RU" altLang="ru-RU" sz="1600" dirty="0">
                  <a:solidFill>
                    <a:srgbClr val="0070C0"/>
                  </a:solidFill>
                </a:rPr>
                <a:t>  и потребности в занятиях</a:t>
              </a:r>
              <a:br>
                <a:rPr lang="ru-RU" altLang="ru-RU" sz="1600" dirty="0">
                  <a:solidFill>
                    <a:srgbClr val="0070C0"/>
                  </a:solidFill>
                </a:rPr>
              </a:br>
              <a:r>
                <a:rPr lang="ru-RU" altLang="ru-RU" sz="1600" dirty="0">
                  <a:solidFill>
                    <a:srgbClr val="0070C0"/>
                  </a:solidFill>
                </a:rPr>
                <a:t>  физическими</a:t>
              </a:r>
              <a:br>
                <a:rPr lang="ru-RU" altLang="ru-RU" sz="1600" dirty="0">
                  <a:solidFill>
                    <a:srgbClr val="0070C0"/>
                  </a:solidFill>
                </a:rPr>
              </a:br>
              <a:r>
                <a:rPr lang="ru-RU" altLang="ru-RU" sz="1600" dirty="0">
                  <a:solidFill>
                    <a:srgbClr val="0070C0"/>
                  </a:solidFill>
                </a:rPr>
                <a:t>  упражнениями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>
                  <a:solidFill>
                    <a:srgbClr val="0070C0"/>
                  </a:solidFill>
                </a:rPr>
                <a:t>разностороннее  </a:t>
              </a:r>
              <a:r>
                <a:rPr lang="ru-RU" altLang="ru-RU" sz="1600" dirty="0" smtClean="0">
                  <a:solidFill>
                    <a:srgbClr val="0070C0"/>
                  </a:solidFill>
                </a:rPr>
                <a:t>гармоничное </a:t>
              </a:r>
              <a:r>
                <a:rPr lang="ru-RU" altLang="ru-RU" sz="1600" dirty="0">
                  <a:solidFill>
                    <a:srgbClr val="0070C0"/>
                  </a:solidFill>
                </a:rPr>
                <a:t>развитие ребенка</a:t>
              </a:r>
              <a:br>
                <a:rPr lang="ru-RU" altLang="ru-RU" sz="1600" dirty="0">
                  <a:solidFill>
                    <a:srgbClr val="0070C0"/>
                  </a:solidFill>
                </a:rPr>
              </a:br>
              <a:r>
                <a:rPr lang="ru-RU" altLang="ru-RU" sz="1600" dirty="0">
                  <a:solidFill>
                    <a:srgbClr val="0070C0"/>
                  </a:solidFill>
                </a:rPr>
                <a:t> (не только физическое,</a:t>
              </a:r>
              <a:br>
                <a:rPr lang="ru-RU" altLang="ru-RU" sz="1600" dirty="0">
                  <a:solidFill>
                    <a:srgbClr val="0070C0"/>
                  </a:solidFill>
                </a:rPr>
              </a:br>
              <a:r>
                <a:rPr lang="ru-RU" altLang="ru-RU" sz="1600" dirty="0">
                  <a:solidFill>
                    <a:srgbClr val="0070C0"/>
                  </a:solidFill>
                </a:rPr>
                <a:t>  но и умственное,</a:t>
              </a:r>
              <a:br>
                <a:rPr lang="ru-RU" altLang="ru-RU" sz="1600" dirty="0">
                  <a:solidFill>
                    <a:srgbClr val="0070C0"/>
                  </a:solidFill>
                </a:rPr>
              </a:br>
              <a:r>
                <a:rPr lang="ru-RU" altLang="ru-RU" sz="1600" dirty="0">
                  <a:solidFill>
                    <a:srgbClr val="0070C0"/>
                  </a:solidFill>
                </a:rPr>
                <a:t>  нравственное,</a:t>
              </a:r>
              <a:br>
                <a:rPr lang="ru-RU" altLang="ru-RU" sz="1600" dirty="0">
                  <a:solidFill>
                    <a:srgbClr val="0070C0"/>
                  </a:solidFill>
                </a:rPr>
              </a:br>
              <a:r>
                <a:rPr lang="ru-RU" altLang="ru-RU" sz="1600" dirty="0">
                  <a:solidFill>
                    <a:srgbClr val="0070C0"/>
                  </a:solidFill>
                </a:rPr>
                <a:t>  эстетическое, трудовое)</a:t>
              </a:r>
              <a:endParaRPr lang="ru-RU" altLang="ru-RU" sz="1800" dirty="0">
                <a:solidFill>
                  <a:srgbClr val="0070C0"/>
                </a:solidFill>
                <a:latin typeface="Arial" pitchFamily="34" charset="0"/>
              </a:endParaRP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2097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Оздоровительные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охрана жизни и </a:t>
              </a:r>
              <a:r>
                <a:rPr lang="ru-RU" altLang="ru-RU" sz="16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укрепление </a:t>
              </a: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здоровья, </a:t>
              </a:r>
              <a:r>
                <a:rPr lang="ru-RU" altLang="ru-RU" sz="16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обеспечение </a:t>
              </a: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нормального</a:t>
              </a:r>
              <a:b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функционирования всех</a:t>
              </a:r>
              <a:b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органов и систем</a:t>
              </a:r>
              <a:b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организма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всестороннее физическое</a:t>
              </a:r>
              <a:b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совершенствование</a:t>
              </a:r>
              <a:b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функций организма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повышение</a:t>
              </a:r>
              <a:b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работоспособности</a:t>
              </a:r>
              <a:b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и закаливание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ommurestobar.com/imagelib/56c1918b6f580.jpg"/>
          <p:cNvPicPr>
            <a:picLocks noChangeAspect="1" noChangeArrowheads="1"/>
          </p:cNvPicPr>
          <p:nvPr/>
        </p:nvPicPr>
        <p:blipFill>
          <a:blip r:embed="rId3"/>
          <a:srcRect b="64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57167"/>
            <a:ext cx="878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28097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71480"/>
            <a:ext cx="8715436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57158" y="1214423"/>
            <a:ext cx="8333254" cy="12144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altLang="ru-RU" sz="16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16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позитивная социализация детей дошкольного возраста,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16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приобщение </a:t>
            </a:r>
            <a:r>
              <a:rPr lang="ru-RU" altLang="ru-RU" sz="16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ru-RU" sz="16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социокультурным нормам, традициям семьи,</a:t>
            </a:r>
            <a:br>
              <a:rPr lang="ru-RU" altLang="ru-RU" sz="16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общества и государства</a:t>
            </a:r>
          </a:p>
        </p:txBody>
      </p:sp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0" y="2550789"/>
            <a:ext cx="9001156" cy="4307211"/>
            <a:chOff x="591" y="4071"/>
            <a:chExt cx="13266" cy="5663"/>
          </a:xfrm>
        </p:grpSpPr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591" y="4071"/>
              <a:ext cx="13266" cy="56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ru-RU" altLang="ru-RU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Задачи социально-коммуникативного развития</a:t>
              </a:r>
              <a:br>
                <a:rPr lang="ru-RU" altLang="ru-RU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</a:br>
              <a:endPara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706" y="4857"/>
              <a:ext cx="3175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Усвоение норм</a:t>
              </a:r>
              <a:b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 ценностей, </a:t>
              </a:r>
              <a:r>
                <a:rPr lang="ru-RU" altLang="ru-RU" sz="16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приня-тых</a:t>
              </a: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в обществе, включая моральные и нравственные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ценности</a:t>
              </a: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4106" y="4857"/>
              <a:ext cx="2835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Развитие общения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 взаимодействия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ребёнка со взрослыми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 сверстниками</a:t>
              </a: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11022" y="7238"/>
              <a:ext cx="2610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ea typeface="BatangChe" pitchFamily="49" charset="-127"/>
                  <a:cs typeface="Times New Roman" pitchFamily="18" charset="0"/>
                </a:rPr>
                <a:t>Формирование готовности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ea typeface="BatangChe" pitchFamily="49" charset="-127"/>
                  <a:cs typeface="Times New Roman" pitchFamily="18" charset="0"/>
                </a:rPr>
                <a:t>к совместной деятельности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ea typeface="BatangChe" pitchFamily="49" charset="-127"/>
                  <a:cs typeface="Times New Roman" pitchFamily="18" charset="0"/>
                </a:rPr>
                <a:t>со сверстниками </a:t>
              </a: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7168" y="4857"/>
              <a:ext cx="3062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Становление самостоятельности, </a:t>
              </a:r>
              <a:r>
                <a:rPr lang="ru-RU" altLang="ru-RU" sz="16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целенаправленности </a:t>
              </a: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 </a:t>
              </a:r>
              <a:r>
                <a:rPr lang="ru-RU" altLang="ru-RU" sz="160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саморегуляции</a:t>
              </a:r>
              <a:r>
                <a:rPr lang="ru-RU" altLang="ru-RU" sz="16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собственных действий</a:t>
              </a: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10512" y="4857"/>
              <a:ext cx="3120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Развитие </a:t>
              </a:r>
              <a:r>
                <a:rPr lang="ru-RU" altLang="ru-RU" sz="16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социаль-ного</a:t>
              </a: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и </a:t>
              </a:r>
              <a:r>
                <a:rPr lang="ru-RU" altLang="ru-RU" sz="16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эмоциональ-ного</a:t>
              </a: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интеллекта,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эмоциональной отзывчивости,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сопереживания</a:t>
              </a: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706" y="7238"/>
              <a:ext cx="4534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Формирование уважительного отношения и чувства принадлежности к своей семье и к сообществу детей</a:t>
              </a:r>
              <a:b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 взрослых в Организации</a:t>
              </a:r>
            </a:p>
          </p:txBody>
        </p: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5468" y="7238"/>
              <a:ext cx="2495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Формирование позитивных установок</a:t>
              </a:r>
              <a:b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к различным</a:t>
              </a:r>
              <a:b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видам труда</a:t>
              </a:r>
              <a:b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 творчества </a:t>
              </a: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8188" y="7238"/>
              <a:ext cx="2607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Формирование основ безопасного поведения</a:t>
              </a:r>
              <a:b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в быту, социуме, природе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ommurestobar.com/imagelib/56c1918b6f580.jpg"/>
          <p:cNvPicPr>
            <a:picLocks noChangeAspect="1" noChangeArrowheads="1"/>
          </p:cNvPicPr>
          <p:nvPr/>
        </p:nvPicPr>
        <p:blipFill>
          <a:blip r:embed="rId3"/>
          <a:srcRect b="64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57167"/>
            <a:ext cx="878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28097"/>
            <a:ext cx="8001056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71480"/>
            <a:ext cx="8715436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09880" y="968534"/>
            <a:ext cx="8405524" cy="11745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Основная цель</a:t>
            </a:r>
          </a:p>
          <a:p>
            <a:pPr algn="ctr">
              <a:lnSpc>
                <a:spcPct val="90000"/>
              </a:lnSpc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устной речи и навыков речевого общения с окружающими</a:t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основе овладения литературным языком своего народа</a:t>
            </a:r>
          </a:p>
        </p:txBody>
      </p:sp>
      <p:grpSp>
        <p:nvGrpSpPr>
          <p:cNvPr id="19" name="Группа 15"/>
          <p:cNvGrpSpPr>
            <a:grpSpLocks/>
          </p:cNvGrpSpPr>
          <p:nvPr/>
        </p:nvGrpSpPr>
        <p:grpSpPr bwMode="auto">
          <a:xfrm>
            <a:off x="285720" y="2428868"/>
            <a:ext cx="8654724" cy="4429132"/>
            <a:chOff x="93674" y="1925700"/>
            <a:chExt cx="8654511" cy="4412246"/>
          </a:xfrm>
        </p:grpSpPr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93674" y="1925700"/>
              <a:ext cx="8654511" cy="441224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Задачи речевого развития</a:t>
              </a:r>
              <a:r>
                <a:rPr lang="en-US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en-US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</a:br>
              <a:endPara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Group 4"/>
            <p:cNvGrpSpPr>
              <a:grpSpLocks/>
            </p:cNvGrpSpPr>
            <p:nvPr/>
          </p:nvGrpSpPr>
          <p:grpSpPr bwMode="auto">
            <a:xfrm>
              <a:off x="498142" y="2637547"/>
              <a:ext cx="7999867" cy="3215989"/>
              <a:chOff x="995" y="2167"/>
              <a:chExt cx="12599" cy="5062"/>
            </a:xfrm>
          </p:grpSpPr>
          <p:sp>
            <p:nvSpPr>
              <p:cNvPr id="28" name="Text Box 5"/>
              <p:cNvSpPr txBox="1">
                <a:spLocks noChangeArrowheads="1"/>
              </p:cNvSpPr>
              <p:nvPr/>
            </p:nvSpPr>
            <p:spPr bwMode="auto">
              <a:xfrm>
                <a:off x="995" y="2167"/>
                <a:ext cx="2635" cy="204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sz="16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Овладение речью как средством общения</a:t>
                </a:r>
                <a:br>
                  <a:rPr lang="ru-RU" altLang="ru-RU" sz="16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altLang="ru-RU" sz="16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и культуры  </a:t>
                </a:r>
                <a:endPara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 Box 6"/>
              <p:cNvSpPr txBox="1">
                <a:spLocks noChangeArrowheads="1"/>
              </p:cNvSpPr>
              <p:nvPr/>
            </p:nvSpPr>
            <p:spPr bwMode="auto">
              <a:xfrm>
                <a:off x="4010" y="2167"/>
                <a:ext cx="2550" cy="215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sz="16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Обогащение 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sz="16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активного словаря</a:t>
                </a:r>
                <a:endPara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 Box 7"/>
              <p:cNvSpPr txBox="1">
                <a:spLocks noChangeArrowheads="1"/>
              </p:cNvSpPr>
              <p:nvPr/>
            </p:nvSpPr>
            <p:spPr bwMode="auto">
              <a:xfrm>
                <a:off x="9793" y="4546"/>
                <a:ext cx="3685" cy="257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sz="16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Развитие звуковой</a:t>
                </a:r>
                <a:br>
                  <a:rPr lang="ru-RU" altLang="ru-RU" sz="16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altLang="ru-RU" sz="16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и интонационной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sz="16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культуры речи, фонематического слуха</a:t>
                </a:r>
                <a:endPara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 Box 8"/>
              <p:cNvSpPr txBox="1">
                <a:spLocks noChangeArrowheads="1"/>
              </p:cNvSpPr>
              <p:nvPr/>
            </p:nvSpPr>
            <p:spPr bwMode="auto">
              <a:xfrm>
                <a:off x="6845" y="2167"/>
                <a:ext cx="3743" cy="215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sz="16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Развитие связной, грамматически правильной диалогической и монологической </a:t>
                </a:r>
                <a:r>
                  <a:rPr lang="ru-RU" altLang="ru-RU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речи</a:t>
                </a:r>
                <a:endParaRPr lang="ru-RU" altLang="ru-RU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 Box 9"/>
              <p:cNvSpPr txBox="1">
                <a:spLocks noChangeArrowheads="1"/>
              </p:cNvSpPr>
              <p:nvPr/>
            </p:nvSpPr>
            <p:spPr bwMode="auto">
              <a:xfrm>
                <a:off x="11044" y="2180"/>
                <a:ext cx="2550" cy="215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sz="16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Развитие речевого творчества</a:t>
                </a:r>
                <a:endPara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 Box 10"/>
              <p:cNvSpPr txBox="1">
                <a:spLocks noChangeArrowheads="1"/>
              </p:cNvSpPr>
              <p:nvPr/>
            </p:nvSpPr>
            <p:spPr bwMode="auto">
              <a:xfrm>
                <a:off x="1060" y="4546"/>
                <a:ext cx="3970" cy="268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sz="16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Знакомство с книжной культурой, детской литературой, понимание на слух текстов различных жанров детской литературы</a:t>
                </a:r>
                <a:endPara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 Box 11"/>
              <p:cNvSpPr txBox="1">
                <a:spLocks noChangeArrowheads="1"/>
              </p:cNvSpPr>
              <p:nvPr/>
            </p:nvSpPr>
            <p:spPr bwMode="auto">
              <a:xfrm>
                <a:off x="5595" y="4546"/>
                <a:ext cx="3688" cy="257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sz="16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Формирование звуковой аналитико-синтетической активности как предпосылки обучения грамоте</a:t>
                </a:r>
                <a:endParaRPr lang="ru-RU" altLang="ru-RU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ommurestobar.com/imagelib/56c1918b6f580.jpg"/>
          <p:cNvPicPr>
            <a:picLocks noChangeAspect="1" noChangeArrowheads="1"/>
          </p:cNvPicPr>
          <p:nvPr/>
        </p:nvPicPr>
        <p:blipFill>
          <a:blip r:embed="rId3"/>
          <a:srcRect b="64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57167"/>
            <a:ext cx="878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28097"/>
            <a:ext cx="8001056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71480"/>
            <a:ext cx="8715436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бъект 4"/>
          <p:cNvSpPr txBox="1">
            <a:spLocks/>
          </p:cNvSpPr>
          <p:nvPr/>
        </p:nvSpPr>
        <p:spPr>
          <a:xfrm>
            <a:off x="428596" y="1071546"/>
            <a:ext cx="8715404" cy="5429288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предпосылок ценностно – смыслового восприятия и понимания произведений искусства (словесного, музыкального, изобразительного), мира природы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Становление эстетического отношения к окружающему миру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элементарных представлений о видах искусства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Восприятие музыки, художественной литературы, фольклора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Стимулирование сопереживания персонажам художественных произведений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Реализация самостоятельной творческой деятельности детей (изобразительной, конструктивно-модельной, музыкальной и др.)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boombob.ru/img/picture/Jul/01/3b386a0d1f9cec058025bb903224842d/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4214818"/>
            <a:ext cx="5214974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ommurestobar.com/imagelib/56c1918b6f580.jpg"/>
          <p:cNvPicPr>
            <a:picLocks noChangeAspect="1" noChangeArrowheads="1"/>
          </p:cNvPicPr>
          <p:nvPr/>
        </p:nvPicPr>
        <p:blipFill>
          <a:blip r:embed="rId3"/>
          <a:srcRect b="64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57167"/>
            <a:ext cx="878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28097"/>
            <a:ext cx="8001056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условиям реализации ООП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71480"/>
            <a:ext cx="8715436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20644777"/>
              </p:ext>
            </p:extLst>
          </p:nvPr>
        </p:nvGraphicFramePr>
        <p:xfrm>
          <a:off x="1857356" y="1546219"/>
          <a:ext cx="7143800" cy="5311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340" name="Picture 4" descr="https://lh4.googleusercontent.com/PiUZcUERKZd_j6qVOOjRGEK4AK6zJZz5RoWujm-QpL1qCbUTOeXxbrtZaTmvn3MzlLuo0bw2uWXUOYA-lxdGEtxe83nRX8jMLDZevOFGrFvg61QlQSP10aG6NEEqwhlSztlyJ-7fZco"/>
          <p:cNvPicPr>
            <a:picLocks noChangeAspect="1" noChangeArrowheads="1"/>
          </p:cNvPicPr>
          <p:nvPr/>
        </p:nvPicPr>
        <p:blipFill>
          <a:blip r:embed="rId8" cstate="print"/>
          <a:srcRect l="11320" t="9260" r="37736"/>
          <a:stretch>
            <a:fillRect/>
          </a:stretch>
        </p:blipFill>
        <p:spPr bwMode="auto">
          <a:xfrm>
            <a:off x="0" y="3714752"/>
            <a:ext cx="2071670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ommurestobar.com/imagelib/56c1918b6f580.jpg"/>
          <p:cNvPicPr>
            <a:picLocks noChangeAspect="1" noChangeArrowheads="1"/>
          </p:cNvPicPr>
          <p:nvPr/>
        </p:nvPicPr>
        <p:blipFill>
          <a:blip r:embed="rId3"/>
          <a:srcRect b="6422"/>
          <a:stretch>
            <a:fillRect/>
          </a:stretch>
        </p:blipFill>
        <p:spPr bwMode="auto">
          <a:xfrm>
            <a:off x="0" y="-285776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57167"/>
            <a:ext cx="878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28097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психолого-педагогическим условиям реализации ООП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71480"/>
            <a:ext cx="8715436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2728100"/>
              </p:ext>
            </p:extLst>
          </p:nvPr>
        </p:nvGraphicFramePr>
        <p:xfrm>
          <a:off x="142844" y="1500174"/>
          <a:ext cx="878687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ommurestobar.com/imagelib/56c1918b6f580.jpg"/>
          <p:cNvPicPr>
            <a:picLocks noChangeAspect="1" noChangeArrowheads="1"/>
          </p:cNvPicPr>
          <p:nvPr/>
        </p:nvPicPr>
        <p:blipFill>
          <a:blip r:embed="rId3"/>
          <a:srcRect b="64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57167"/>
            <a:ext cx="878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28097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развитию развивающей предметно-пространственной среде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71480"/>
            <a:ext cx="8715436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393623466"/>
              </p:ext>
            </p:extLst>
          </p:nvPr>
        </p:nvGraphicFramePr>
        <p:xfrm>
          <a:off x="3857620" y="1500174"/>
          <a:ext cx="4714908" cy="4553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42" name="Picture 2" descr="https://ds03.infourok.ru/uploads/ex/11a8/0001f9ef-2b6c29a3/hello_html_m71e40e2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3357562"/>
            <a:ext cx="364333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ommurestobar.com/imagelib/56c1918b6f580.jpg"/>
          <p:cNvPicPr>
            <a:picLocks noChangeAspect="1" noChangeArrowheads="1"/>
          </p:cNvPicPr>
          <p:nvPr/>
        </p:nvPicPr>
        <p:blipFill>
          <a:blip r:embed="rId2"/>
          <a:srcRect b="64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428604"/>
            <a:ext cx="828680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Уважаемые родители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 января 2014 года все дошкольные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образовательные учреждения России перешли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новый Федеральный государственный стандарт  дошкольного образования (ФГОС ДО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Что такое Федеральный государственный стандарт дошкольного образования? Федеральные государственные стандарты устанавливают в Российской Федерации в соответствии с требованием статьи 12 "Закона об образовании" и представляют собой "совокупность обязательных требований к дошкольному образованию"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s7.uploads.ru/t/MVDxu.png">
            <a:hlinkClick r:id="rId3" tgtFrame="&quot;_blank&quot;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0"/>
            <a:ext cx="2019301" cy="2071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ommurestobar.com/imagelib/56c1918b6f580.jpg"/>
          <p:cNvPicPr>
            <a:picLocks noChangeAspect="1" noChangeArrowheads="1"/>
          </p:cNvPicPr>
          <p:nvPr/>
        </p:nvPicPr>
        <p:blipFill>
          <a:blip r:embed="rId3"/>
          <a:srcRect b="6422"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57167"/>
            <a:ext cx="878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28097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кадровым условиям реализации ООП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71480"/>
            <a:ext cx="8715436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 txBox="1">
            <a:spLocks/>
          </p:cNvSpPr>
          <p:nvPr/>
        </p:nvSpPr>
        <p:spPr>
          <a:xfrm>
            <a:off x="457200" y="1142985"/>
            <a:ext cx="8401080" cy="43577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1.bp.blogspot.com/---nGtp7VdSM/U4yWprJnODI/AAAAAAAAB_g/YpJ02Np5UtY/s1600/%D1%81%D0%B0%D0%B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5992"/>
            <a:ext cx="5953156" cy="442915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571604" y="1142984"/>
            <a:ext cx="7215238" cy="326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Квалификация педагогических и учебно-вспомогательных работников должна соответствовать квалификационным </a:t>
            </a:r>
          </a:p>
          <a:p>
            <a:pPr algn="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характеристикам, установленным в Едином квалификационном </a:t>
            </a:r>
          </a:p>
          <a:p>
            <a:pPr algn="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справочнике должностей </a:t>
            </a:r>
          </a:p>
          <a:p>
            <a:pPr algn="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руководителей,</a:t>
            </a:r>
          </a:p>
          <a:p>
            <a:pPr algn="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специалистов и служащих.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ommurestobar.com/imagelib/56c1918b6f580.jpg"/>
          <p:cNvPicPr>
            <a:picLocks noChangeAspect="1" noChangeArrowheads="1"/>
          </p:cNvPicPr>
          <p:nvPr/>
        </p:nvPicPr>
        <p:blipFill>
          <a:blip r:embed="rId3"/>
          <a:srcRect b="6422"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57167"/>
            <a:ext cx="878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28097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материально-техническим условиям реализации ООП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71480"/>
            <a:ext cx="8715436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одержимое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09341350"/>
              </p:ext>
            </p:extLst>
          </p:nvPr>
        </p:nvGraphicFramePr>
        <p:xfrm>
          <a:off x="467544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4" descr="http://s017.radikal.ru/i402/1508/e0/ab4b0a8e538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643578"/>
            <a:ext cx="1500166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ommurestobar.com/imagelib/56c1918b6f580.jpg"/>
          <p:cNvPicPr>
            <a:picLocks noChangeAspect="1" noChangeArrowheads="1"/>
          </p:cNvPicPr>
          <p:nvPr/>
        </p:nvPicPr>
        <p:blipFill>
          <a:blip r:embed="rId3"/>
          <a:srcRect b="6422"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57167"/>
            <a:ext cx="878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28097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финансовым условиям реализации ООП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71480"/>
            <a:ext cx="8715436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98167698"/>
              </p:ext>
            </p:extLst>
          </p:nvPr>
        </p:nvGraphicFramePr>
        <p:xfrm>
          <a:off x="571472" y="1357298"/>
          <a:ext cx="8249000" cy="5143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4" descr="http://s017.radikal.ru/i402/1508/e0/ab4b0a8e538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572140"/>
            <a:ext cx="1500166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ommurestobar.com/imagelib/56c1918b6f580.jpg"/>
          <p:cNvPicPr>
            <a:picLocks noChangeAspect="1" noChangeArrowheads="1"/>
          </p:cNvPicPr>
          <p:nvPr/>
        </p:nvPicPr>
        <p:blipFill>
          <a:blip r:embed="rId3"/>
          <a:srcRect b="6422"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57167"/>
            <a:ext cx="878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28097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результатам освоения ООП ДО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71480"/>
            <a:ext cx="8715436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1071546"/>
            <a:ext cx="7429552" cy="4191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Требования Стандарта к результатам освоения Программы представлены в виде целевых ориентиров дошкольного образования,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Целевые ориентиры не подлежат непосредственной оценке и не являются основанием для их формального сравнения с реальными достижениями детей.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www.edu42.ru/sites/ds11/files/2014/11/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5286388"/>
            <a:ext cx="7215238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ommurestobar.com/imagelib/56c1918b6f580.jpg"/>
          <p:cNvPicPr>
            <a:picLocks noChangeAspect="1" noChangeArrowheads="1"/>
          </p:cNvPicPr>
          <p:nvPr/>
        </p:nvPicPr>
        <p:blipFill>
          <a:blip r:embed="rId3"/>
          <a:srcRect b="6422"/>
          <a:stretch>
            <a:fillRect/>
          </a:stretch>
        </p:blipFill>
        <p:spPr bwMode="auto">
          <a:xfrm>
            <a:off x="0" y="-142900"/>
            <a:ext cx="9144000" cy="7143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57167"/>
            <a:ext cx="878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2852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Каково участие родителей?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71480"/>
            <a:ext cx="8715436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714356"/>
            <a:ext cx="84296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Родители вправе выбирать любую форму получения образования. Это и частные сады, семейные, при этом они вправе «на любом этапе обучения продолжить образование в образовательной организации» Статья 44 «Закон Об образовании в РФ» «родители обязаны обеспечить получения детьми общего образования»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ФГОС До ориентирует на взаимодействие с родителями - родители должны участвовать в реализации ООП, в создании условий  для полноценного и своевременного развития ребенка в дошкольном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возрасте, чтобы не упустить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важнейший период в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развитие его личности.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://previews.123rf.com/images/anthonycz/anthonycz1201/anthonycz120100204/12033097-Drawing-of-family--Stock-Vector-chil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86322"/>
            <a:ext cx="5429288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ommurestobar.com/imagelib/56c1918b6f580.jpg"/>
          <p:cNvPicPr>
            <a:picLocks noChangeAspect="1" noChangeArrowheads="1"/>
          </p:cNvPicPr>
          <p:nvPr/>
        </p:nvPicPr>
        <p:blipFill>
          <a:blip r:embed="rId2"/>
          <a:srcRect b="64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357166"/>
            <a:ext cx="84296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тандарт  направлен на достижение следующих целей: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повышение социального статуса дошкольного образования;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сохранение единства образовательного пространства Российской</a:t>
            </a:r>
          </a:p>
          <a:p>
            <a:pPr lvl="0"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Федерации относительно уровня 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дошкольного образования.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s9.uploads.ru/t/dcASD.png">
            <a:hlinkClick r:id="rId3" tgtFrame="&quot;_blank&quot;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86256"/>
            <a:ext cx="3286148" cy="3095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ommurestobar.com/imagelib/56c1918b6f580.jpg"/>
          <p:cNvPicPr>
            <a:picLocks noChangeAspect="1" noChangeArrowheads="1"/>
          </p:cNvPicPr>
          <p:nvPr/>
        </p:nvPicPr>
        <p:blipFill>
          <a:blip r:embed="rId2"/>
          <a:srcRect b="64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8715436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b="1" dirty="0">
                <a:solidFill>
                  <a:srgbClr val="C00000"/>
                </a:solidFill>
              </a:rPr>
              <a:t>Стандарт  направлен на решение следующих задач</a:t>
            </a:r>
            <a:r>
              <a:rPr lang="ru-RU" sz="2800" b="1" dirty="0" smtClean="0">
                <a:solidFill>
                  <a:srgbClr val="C00000"/>
                </a:solidFill>
              </a:rPr>
              <a:t>:</a:t>
            </a:r>
          </a:p>
          <a:p>
            <a:pPr algn="just">
              <a:buNone/>
            </a:pPr>
            <a:endParaRPr lang="ru-RU" sz="2000" b="1" dirty="0">
              <a:solidFill>
                <a:srgbClr val="FF0000"/>
              </a:solidFill>
            </a:endParaRPr>
          </a:p>
          <a:p>
            <a:pPr marL="742950" indent="-7429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охраны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укрепления физического и психического здоровья детей, в том числе их эмоционального благополучия;</a:t>
            </a:r>
          </a:p>
          <a:p>
            <a:pPr marL="742950" indent="-7429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742950" indent="-7429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обеспечения преемственности основных образовательных программ дошкольного и начального общего образования;</a:t>
            </a:r>
          </a:p>
          <a:p>
            <a:pPr marL="742950" indent="-7429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создания благоприятных условий развития детей в соответствии с их возрастными   и   индивидуальными   особенностями   и   склонностями,  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развития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способностей и творческого потенциала каждого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ребёнка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субъекта отношений с самим собой, другими детьми,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взрослыми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миром;</a:t>
            </a:r>
          </a:p>
          <a:p>
            <a:pPr algn="just">
              <a:buNone/>
            </a:pPr>
            <a:endParaRPr lang="ru-RU" sz="2000" b="1" dirty="0"/>
          </a:p>
        </p:txBody>
      </p:sp>
      <p:pic>
        <p:nvPicPr>
          <p:cNvPr id="32772" name="Picture 4" descr="http://s017.radikal.ru/i402/1508/e0/ab4b0a8e53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14950"/>
            <a:ext cx="1857356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ommurestobar.com/imagelib/56c1918b6f580.jpg"/>
          <p:cNvPicPr>
            <a:picLocks noChangeAspect="1" noChangeArrowheads="1"/>
          </p:cNvPicPr>
          <p:nvPr/>
        </p:nvPicPr>
        <p:blipFill>
          <a:blip r:embed="rId2"/>
          <a:srcRect b="64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57167"/>
            <a:ext cx="878687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объединения обучения и воспитания в целостный образовательный процесс на основе духовно-нравственных и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ценностей и принятых в обществе правил и норм поведения в интересах человека, семьи, общества;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формирования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среды, соответствующей возрастным, индивидуальным, психологическим и физиологическим особенностям детей;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обеспечения психолого-педагогической поддержки семьи и повышения 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компетентности родителей в вопросах развития и 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образования, охраны и укрепления здоровья детей.</a:t>
            </a:r>
          </a:p>
          <a:p>
            <a:pPr algn="just">
              <a:buNone/>
            </a:pPr>
            <a:endParaRPr lang="ru-RU" sz="2000" b="1" dirty="0"/>
          </a:p>
        </p:txBody>
      </p:sp>
      <p:pic>
        <p:nvPicPr>
          <p:cNvPr id="6" name="Picture 4" descr="http://s017.radikal.ru/i402/1508/e0/ab4b0a8e53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643578"/>
            <a:ext cx="1500166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ommurestobar.com/imagelib/56c1918b6f580.jpg"/>
          <p:cNvPicPr>
            <a:picLocks noChangeAspect="1" noChangeArrowheads="1"/>
          </p:cNvPicPr>
          <p:nvPr/>
        </p:nvPicPr>
        <p:blipFill>
          <a:blip r:embed="rId2"/>
          <a:srcRect b="64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57167"/>
            <a:ext cx="878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85728"/>
            <a:ext cx="8858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требования выдвигает новый ФГОС ДО?:</a:t>
            </a:r>
          </a:p>
          <a:p>
            <a:pPr marL="514350" indent="-514350"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Стандарт выдвигает три группы требований</a:t>
            </a:r>
          </a:p>
          <a:p>
            <a:pPr marL="514350" indent="-514350"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Требования к структуре образовательной программы дошкольного образования</a:t>
            </a:r>
          </a:p>
          <a:p>
            <a:pPr marL="514350" indent="-514350"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Требования к условиям реализации образовательной программы дошкольного образования.</a:t>
            </a:r>
          </a:p>
          <a:p>
            <a:pPr marL="971550" lvl="1" indent="-514350"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Требования к результатам освоения образовательной программы    </a:t>
            </a:r>
          </a:p>
          <a:p>
            <a:pPr marL="514350" indent="-514350"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дошкольного образования.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s8.uploads.ru/t/Kjf5P.png">
            <a:hlinkClick r:id="rId3" tgtFrame="&quot;_blank&quot;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4071942"/>
            <a:ext cx="4286280" cy="2786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ommurestobar.com/imagelib/56c1918b6f580.jpg"/>
          <p:cNvPicPr>
            <a:picLocks noChangeAspect="1" noChangeArrowheads="1"/>
          </p:cNvPicPr>
          <p:nvPr/>
        </p:nvPicPr>
        <p:blipFill>
          <a:blip r:embed="rId2"/>
          <a:srcRect b="64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57167"/>
            <a:ext cx="878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28097"/>
            <a:ext cx="828680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является отличительной особенностью стандарта?</a:t>
            </a:r>
          </a:p>
          <a:p>
            <a:pPr marL="514350" indent="-514350"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Впервые в истории дошкольное детство стало особым  самоценным уровнем образования, ставящий главной целью формирование успешной личности. Ключевая установка стандарта – поддержка разнообразия  </a:t>
            </a:r>
          </a:p>
          <a:p>
            <a:pPr marL="514350" indent="-514350"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детства через создание условий     </a:t>
            </a:r>
          </a:p>
          <a:p>
            <a:pPr marL="514350" indent="-514350"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социальной ситуации содействия  </a:t>
            </a:r>
          </a:p>
          <a:p>
            <a:pPr marL="514350" indent="-514350"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взрослых и детей ради развития </a:t>
            </a:r>
          </a:p>
          <a:p>
            <a:pPr marL="514350" indent="-514350"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способностей каждого ребенка. </a:t>
            </a:r>
          </a:p>
          <a:p>
            <a:pPr marL="514350" indent="-514350" algn="ctr">
              <a:lnSpc>
                <a:spcPct val="150000"/>
              </a:lnSpc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ttp://madou104.ru/d/388751/d/%D0%A1%D0%BB%D0%B0%D0%B9%D0%B43.jpg"/>
          <p:cNvPicPr>
            <a:picLocks noChangeAspect="1" noChangeArrowheads="1"/>
          </p:cNvPicPr>
          <p:nvPr/>
        </p:nvPicPr>
        <p:blipFill>
          <a:blip r:embed="rId3"/>
          <a:srcRect l="56251" t="39584" r="3124"/>
          <a:stretch>
            <a:fillRect/>
          </a:stretch>
        </p:blipFill>
        <p:spPr bwMode="auto">
          <a:xfrm>
            <a:off x="142844" y="2928934"/>
            <a:ext cx="3714776" cy="3714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ommurestobar.com/imagelib/56c1918b6f580.jpg"/>
          <p:cNvPicPr>
            <a:picLocks noChangeAspect="1" noChangeArrowheads="1"/>
          </p:cNvPicPr>
          <p:nvPr/>
        </p:nvPicPr>
        <p:blipFill>
          <a:blip r:embed="rId2"/>
          <a:srcRect b="64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57167"/>
            <a:ext cx="878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28097"/>
            <a:ext cx="800105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Каков должен быть выпускник ДОУ:</a:t>
            </a:r>
          </a:p>
          <a:p>
            <a:pPr marL="514350" indent="-514350" algn="ctr">
              <a:lnSpc>
                <a:spcPct val="150000"/>
              </a:lnSpc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571480"/>
            <a:ext cx="9001156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</a:rPr>
              <a:t>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Согласно ФГОС, выпускник дошкольного учреждения при поступлении в школу должен не столько уметь читать/считать/писать, сколько обладать определенным набором качеств, среди которых можно выделить:</a:t>
            </a:r>
          </a:p>
          <a:p>
            <a:pPr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уверенность в собственных силах;</a:t>
            </a:r>
          </a:p>
          <a:p>
            <a:pPr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любознательность;</a:t>
            </a:r>
          </a:p>
          <a:p>
            <a:pPr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способность к волевым усилиям;</a:t>
            </a:r>
          </a:p>
          <a:p>
            <a:pPr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самостоятельность;</a:t>
            </a:r>
          </a:p>
          <a:p>
            <a:pPr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инициативность;</a:t>
            </a:r>
          </a:p>
          <a:p>
            <a:pPr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готовность отвечать за свои поступки;</a:t>
            </a:r>
          </a:p>
          <a:p>
            <a:pPr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доброжелательность;</a:t>
            </a:r>
          </a:p>
          <a:p>
            <a:pPr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уважительное отношение к семье и социуму.</a:t>
            </a:r>
          </a:p>
          <a:p>
            <a:pPr fontAlgn="base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 есть, основная задача детского сада состоит не в том, чтобы дать ребенку </a:t>
            </a:r>
          </a:p>
          <a:p>
            <a:pPr fontAlgn="base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определенный багаж знаний (эта задача возложена на школу), а в  </a:t>
            </a:r>
          </a:p>
          <a:p>
            <a:pPr fontAlgn="base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том, чтобы   научить их добывать эти знания самостоятельно,                          </a:t>
            </a:r>
          </a:p>
          <a:p>
            <a:pPr fontAlgn="base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наблюдать, сопоставлять, устанавливать причинно-                            </a:t>
            </a:r>
          </a:p>
          <a:p>
            <a:pPr fontAlgn="base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следственные связи. 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://s9.uploads.ru/t/3pBSl.png">
            <a:hlinkClick r:id="rId3" tgtFrame="&quot;_blank&quot;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785926"/>
            <a:ext cx="4286280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http://s017.radikal.ru/i402/1508/e0/ab4b0a8e538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29264"/>
            <a:ext cx="1714480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ommurestobar.com/imagelib/56c1918b6f580.jpg"/>
          <p:cNvPicPr>
            <a:picLocks noChangeAspect="1" noChangeArrowheads="1"/>
          </p:cNvPicPr>
          <p:nvPr/>
        </p:nvPicPr>
        <p:blipFill>
          <a:blip r:embed="rId2"/>
          <a:srcRect b="64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57167"/>
            <a:ext cx="878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28097"/>
            <a:ext cx="800105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ФГОС обеспечит подготовку детей к школе?:</a:t>
            </a:r>
          </a:p>
          <a:p>
            <a:pPr marL="514350" indent="-514350" algn="ctr">
              <a:lnSpc>
                <a:spcPct val="150000"/>
              </a:lnSpc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71480"/>
            <a:ext cx="8715436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</a:rPr>
              <a:t>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ребенок должен быть готов к школе, а школа – к ребенку!</a:t>
            </a:r>
          </a:p>
          <a:p>
            <a:pPr fontAlgn="base"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Если внимательно проанализировать ФГОС дошкольного образования, то можно выделить основные критерии, по которым определяется готовность ребенка к школе:</a:t>
            </a:r>
          </a:p>
          <a:p>
            <a:pPr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интеллектуальная – умение сравнивать и обобщать, классифицировать и анализировать информацию, воспринимать речь и логически мыслить;</a:t>
            </a:r>
          </a:p>
          <a:p>
            <a:pPr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физическая – уровень развития всех систем организма, способный выдержать ежедневные учебные нагрузки без вреда для здоровья;</a:t>
            </a:r>
          </a:p>
          <a:p>
            <a:pPr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мотивационная – ребенок хочет стать школьником не потому, что в школе он найдет новых друзей, с которыми можно будет поиграть (игровой мотив), и не потому что, став первоклассником, он повысит свой социальный статус (социальный мотив), а потому что на уроках он сможет узнать что-то новое и </a:t>
            </a:r>
          </a:p>
          <a:p>
            <a:pPr fontAlgn="base"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интересное;</a:t>
            </a:r>
          </a:p>
          <a:p>
            <a:pPr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социальная – способность ребенка сотрудничать с другими людьми и  </a:t>
            </a:r>
          </a:p>
          <a:p>
            <a:pPr fontAlgn="base"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проявлять внимание на протяжении 30-40 минут.</a:t>
            </a:r>
          </a:p>
          <a:p>
            <a:pPr fontAlgn="base"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pPr fontAlgn="base">
              <a:lnSpc>
                <a:spcPct val="150000"/>
              </a:lnSpc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1348</Words>
  <Application>Microsoft Office PowerPoint</Application>
  <PresentationFormat>Экран (4:3)</PresentationFormat>
  <Paragraphs>211</Paragraphs>
  <Slides>24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75A25F773</dc:creator>
  <cp:lastModifiedBy>Пользователь Windows</cp:lastModifiedBy>
  <cp:revision>65</cp:revision>
  <dcterms:created xsi:type="dcterms:W3CDTF">2017-02-03T09:17:19Z</dcterms:created>
  <dcterms:modified xsi:type="dcterms:W3CDTF">2017-02-11T08:08:15Z</dcterms:modified>
</cp:coreProperties>
</file>