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61" r:id="rId5"/>
    <p:sldId id="260" r:id="rId6"/>
    <p:sldId id="264" r:id="rId7"/>
    <p:sldId id="263" r:id="rId8"/>
    <p:sldId id="266" r:id="rId9"/>
    <p:sldId id="259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C6B2-ED92-4280-80A0-C84E34ABFD74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3EBD-8094-4607-B904-609C1CA678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C6B2-ED92-4280-80A0-C84E34ABFD74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3EBD-8094-4607-B904-609C1CA678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C6B2-ED92-4280-80A0-C84E34ABFD74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3EBD-8094-4607-B904-609C1CA678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C6B2-ED92-4280-80A0-C84E34ABFD74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3EBD-8094-4607-B904-609C1CA678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C6B2-ED92-4280-80A0-C84E34ABFD74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3EBD-8094-4607-B904-609C1CA678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C6B2-ED92-4280-80A0-C84E34ABFD74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3EBD-8094-4607-B904-609C1CA678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C6B2-ED92-4280-80A0-C84E34ABFD74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3EBD-8094-4607-B904-609C1CA678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C6B2-ED92-4280-80A0-C84E34ABFD74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3EBD-8094-4607-B904-609C1CA678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C6B2-ED92-4280-80A0-C84E34ABFD74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3EBD-8094-4607-B904-609C1CA678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C6B2-ED92-4280-80A0-C84E34ABFD74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3EBD-8094-4607-B904-609C1CA678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C6B2-ED92-4280-80A0-C84E34ABFD74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3EBD-8094-4607-B904-609C1CA678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7C6B2-ED92-4280-80A0-C84E34ABFD74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83EBD-8094-4607-B904-609C1CA6781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1663566624_j-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925"/>
            <a:ext cx="9144000" cy="68729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детский сад № 3 «Светлячок»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1556792"/>
            <a:ext cx="7344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«Пальчиковые игры – как способ развития речи и развитие мелкой моторики рук у детей раннего возраста» 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атюша\Desktop\file632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07704" y="260649"/>
            <a:ext cx="69847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Пальчиковые игры развивают не только пальцы, но и формируют пространственно-образное мышление, 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чувственное восприятие,  творческую   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фантазию и логику. Развивая 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движения пальцев рук, мы тем самым способствуем развитию интеллектуальных и  мыслительных процессов ребенка,       становлению его речи. Чем больше мастерства в детской руке, тем ребенок умнее.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атюша\Desktop\file632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67744" y="332656"/>
            <a:ext cx="66247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«Чем больше уверенности в движении детской руки, тем ярче речь ребенка, чем больше мастерства в детской руке, тем ребенок умнее» </a:t>
            </a:r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А. Сухомлинский</a:t>
            </a:r>
          </a:p>
        </p:txBody>
      </p:sp>
      <p:pic>
        <p:nvPicPr>
          <p:cNvPr id="6" name="Picture 2" descr="C:\Users\Пк\Desktop\595124d542da42a2a334deaf2d72be2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645024"/>
            <a:ext cx="5184576" cy="288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атюша\Desktop\file632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35696" y="188640"/>
            <a:ext cx="712879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На начальном этапе жизни именно мелкая моторика отражает то, как развивается ребенок, свидетельствует о его интеллектуальных   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способностях .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Доказано, что мысль и глаз ребёнка двигаются с той же скоростью, что и рука. Значит, систематические упражнения по тренировке движений пальцев рук является мощным средством повышения работоспособности головного мозга. </a:t>
            </a:r>
          </a:p>
          <a:p>
            <a:pPr algn="ctr"/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«Рука – это вышедший наружу мозг человека». 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От того, насколько ловко научится ребенок управлять своими пальчиками, зависит его дальнейшее развитие. Наряду с развитием мелкой моторики развиваются память, внимание, а так же словарный запас.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атюша\Desktop\file632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95736" y="188640"/>
            <a:ext cx="6696744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Вначале я хочу спросить у вас: для чего нужны пальчиковые игры и что они развивают?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Да, правильно, игры с пальчиками развивают мозг ребенка, стимулируют развитие речи, творческие способности, фантазию. </a:t>
            </a:r>
          </a:p>
          <a:p>
            <a:pPr algn="just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Чем лучше работают пальцы и вся кисть,  тем лучше ребенок говорит. Исследования ученых показали, что   уровень развития детской речи находиться в прямой зависимости от степени сформированности тонких движений пальцев рук. Чем активнее и точнее движение пальцев у малыша, тем быстрее он начинает говорить.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атюша\Desktop\file632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23728" y="260648"/>
            <a:ext cx="676875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Известный педагог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В.А Сухомлинский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сказал: «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Ум ребенка находиться на кончике его пальцев»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а философ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И.Кант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что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«Рука- это вышедший наружу мозг человека», «Готовить глаз к видению, руку- к действию и душу к чувствованию»,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были слова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М.Монтессори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Малышу необходимо все потрогать, так он учиться различать тепло и холод, твердость и мягкость, тяжесть, размер и форму предметов. Рука имеет самое большое представительство в коре головного мозга.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Уровень развития мелкой моторики - один из показателей интеллектуальной готовности к школьному обучению. Обычно ребенок, имеющий высокий уровень развития мелкой моторики, умеет логически рассуждать, у него достаточно развиты память и внимание, связная речь.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атюша\Desktop\file632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23728" y="260648"/>
            <a:ext cx="684076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	В дошкольном возрасте основной вид деятельности - это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Значительный опыт накапливается ребенком в игре. </a:t>
            </a:r>
          </a:p>
          <a:p>
            <a:pPr algn="just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Игры с пальчиками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это не только </a:t>
            </a:r>
          </a:p>
          <a:p>
            <a:pPr algn="just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стимул для развития речи и мелкой </a:t>
            </a:r>
          </a:p>
          <a:p>
            <a:pPr algn="just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моторики, но и один из вариантов радостного общения. Игры с пальчиками развивают мозг ребенка, стимулируют развитие речи, творческие способности, фантазию малыша. Простые движения помогают убрать напряжение не только с самих рук, но и расслабить мышцы всего тела. Они способны улучшить произношение многих звуков. Чем лучше работают пальцы и вся кисть, тем лучше ребенок говорит.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атюша\Desktop\file632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67744" y="332656"/>
            <a:ext cx="6552728" cy="4657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Главная цель пальчиковых игр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— переключение внимания, улучшение координации и мелкой моторики, что напрямую воздействует на умственное   </a:t>
            </a:r>
          </a:p>
          <a:p>
            <a:pPr algn="just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развитие ребенка. Кроме того, при повторении стихотворных строк и одновременном движении пальцами у малышей формируется правильное звукопроизношение, умение быстро и четко говорить, совершенствуется память, способность согласовывать движения и речь.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Пк\Desktop\595124d542da42a2a334deaf2d72be2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941168"/>
            <a:ext cx="3528392" cy="173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атюша\Desktop\file632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15816" y="404664"/>
            <a:ext cx="59046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пальчиковых игр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Пальчиковые игры с предметами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Активные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игры со стихотворным сопровождением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Пальчиковые игры на основе сказок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Пальчиковые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игры с музыкальным сопровождением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Пк\Desktop\595124d542da42a2a334deaf2d72be2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293096"/>
            <a:ext cx="5040560" cy="238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атюша\Desktop\file632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260648"/>
            <a:ext cx="653447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Благодаря пальчиковым играм ребенок получает разнообразные сенсорные впечатления, у него развивается внимательность и способность сосредоточиться. 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Такие игры формируют добрые взаимоотношения между детьми, а также между взрослым и ребенком.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Учитывая возрастные особенности детей, педагогам необходимо активно использовать в своей работе игровую мотивацию, которая значительно повышает интерес детей к учебным мероприятиям, а так же эффективность самих мероприятий. 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Также можно утверждать, что использование разнообразных пальчиковых игр в педагогическом процессе дошкольного учреждения может рассматриваться как один из путей повышения качества работы по речевому развитию детей в дошкольном учреждении.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104</Words>
  <Application>Microsoft Office PowerPoint</Application>
  <PresentationFormat>Экран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  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Катюша</dc:creator>
  <cp:lastModifiedBy>Катюша</cp:lastModifiedBy>
  <cp:revision>5</cp:revision>
  <dcterms:created xsi:type="dcterms:W3CDTF">2024-05-13T14:52:46Z</dcterms:created>
  <dcterms:modified xsi:type="dcterms:W3CDTF">2024-05-13T15:35:23Z</dcterms:modified>
</cp:coreProperties>
</file>