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60" r:id="rId6"/>
    <p:sldId id="264" r:id="rId7"/>
    <p:sldId id="263" r:id="rId8"/>
    <p:sldId id="266" r:id="rId9"/>
    <p:sldId id="25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C6B2-ED92-4280-80A0-C84E34ABFD74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3EBD-8094-4607-B904-609C1CA678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а\Desktop\1663566624_j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925"/>
            <a:ext cx="9144000" cy="68729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3 «Светлячок»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55679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«Пальчиковые игры – как способ развития речи и развитие мелкой моторики рук у детей раннего возраста»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260649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Пальчиковые игры развивают не только пальцы, но и формируют пространственно-образное мышление,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чувственное восприятие,  творческую  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фантазию и логику. Развивая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движения пальцев рук, мы тем самым способствуем развитию интеллектуальных и  мыслительных процессов ребенка,       становлению его речи. Чем больше мастерства в детской руке, тем ребенок умнее.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332656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«Чем больше уверенности в движении детской руки, тем ярче речь ребенка, чем больше мастерства в детской руке, тем ребенок умнее»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А. Сухомлинский</a:t>
            </a:r>
          </a:p>
        </p:txBody>
      </p:sp>
      <p:pic>
        <p:nvPicPr>
          <p:cNvPr id="6" name="Picture 2" descr="C:\Users\Пк\Desktop\595124d542da42a2a334deaf2d72be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5184576" cy="28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88640"/>
            <a:ext cx="71287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 начальном этапе жизни именно мелкая моторика отражает то, как развивается ребенок, свидетельствует о его интеллектуальных   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способностях 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Доказано, что мысль и глаз ребёнка двигаются с той же скоростью, что и рука. Значит, систематические упражнения по тренировке движений пальцев рук является мощным средством повышения работоспособности головного мозга. </a:t>
            </a:r>
          </a:p>
          <a:p>
            <a:pPr algn="ctr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«Рука – это вышедший наружу мозг человека».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 того, насколько ловко научится ребенок управлять своими пальчиками, зависит его дальнейшее развитие. Наряду с развитием мелкой моторики развиваются память, внимание, а так же словарный запас.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188640"/>
            <a:ext cx="66967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Вначале я хочу спросить у вас: для чего нужны пальчиковые игры и что они развивают?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Да, правильно, игры с пальчиками развивают мозг ребенка, стимулируют развитие речи, творческие способности, фантазию.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Чем лучше работают пальцы и вся кисть,  тем лучше ребенок говорит. Исследования ученых показали, что   уровень развития детской речи находиться в прямой зависимости от степени сформированности тонких движений пальцев рук. Чем активнее и точнее движение пальцев у малыша, тем быстрее он начинает говорить.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676875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Известный педагог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В.А Сухомлинский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сказал: «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Ум ребенка находиться на кончике его пальцев»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философ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И.Кант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«Рука- это вышедший наружу мозг человека», «Готовить глаз к видению, руку- к действию и душу к чувствованию»,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были слова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М.Монтессори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Малышу необходимо все потрогать, так он учиться различать тепло и холод, твердость и мягкость, тяжесть, размер и форму предметов. Рука имеет самое большое представительство в коре головного мозга.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Уровень развития мелкой моторики - один из показателей интеллектуальной готовности к школьному обучению. Обычно ребенок, имеющий высокий уровень развития мелкой моторики, умеет логически рассуждать, у него достаточно развиты память и внимание, связная речь.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684076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В дошкольном возрасте основной вид деятельности - это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Значительный опыт накапливается ребенком в игре. </a:t>
            </a:r>
          </a:p>
          <a:p>
            <a:pPr algn="just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Игры с пальчиками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это не только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стимул для развития речи и мелкой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моторики, но и один из вариантов радостного общения. Игры с пальчиками развивают мозг ребенка, стимулируют развитие речи, творческие способности, фантазию малыша. Простые движения помогают убрать напряжение не только с самих рук, но и расслабить мышцы всего тела. Они способны улучшить произношение многих звуков. Чем лучше работают пальцы и вся кисть, тем лучше ребенок говорит.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332656"/>
            <a:ext cx="6552728" cy="465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Главная цель пальчиковых игр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— переключение внимания, улучшение координации и мелкой моторики, что напрямую воздействует на умственное  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ребенка. Кроме того, при повторении стихотворных строк и одновременном движении пальцами у малышей формируется правильное звукопроизношение, умение быстро и четко говорить, совершенствуется память, способность согласовывать движения и речь.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к\Desktop\595124d542da42a2a334deaf2d72be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3528392" cy="173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404664"/>
            <a:ext cx="5904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пальчиковых игр </a:t>
            </a: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Пальчиковые игры с предметами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Активные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игры со стихотворным сопровождением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Пальчиковые игры на основе сказок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Пальчиковые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игры с музыкальным сопровождением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Пк\Desktop\595124d542da42a2a334deaf2d72be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5040560" cy="238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атюша\Desktop\file63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0648"/>
            <a:ext cx="65344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Благодаря пальчиковым играм ребенок получает разнообразные сенсорные впечатления, у него развивается внимательность и способность сосредоточиться.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Такие игры формируют добрые взаимоотношения между детьми, а также между взрослым и ребенком.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Учитывая возрастные особенности детей, педагогам необходимо активно использовать в своей работе игровую мотивацию, которая значительно повышает интерес детей к учебным мероприятиям, а так же эффективность самих мероприятий.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Также можно утверждать, что использование разнообразных пальчиковых игр в педагогическом процессе дошкольного учреждения может рассматриваться как один из путей повышения качества работы по речевому развитию детей в дошкольном учреждении.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104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Катюша</dc:creator>
  <cp:lastModifiedBy>Катюша</cp:lastModifiedBy>
  <cp:revision>5</cp:revision>
  <dcterms:created xsi:type="dcterms:W3CDTF">2024-05-13T14:52:46Z</dcterms:created>
  <dcterms:modified xsi:type="dcterms:W3CDTF">2024-05-13T15:35:23Z</dcterms:modified>
</cp:coreProperties>
</file>