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81665788_large_ru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98784"/>
            <a:ext cx="9396536" cy="7056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648072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Игра-тренажёр  для детей старшего дошкольного возраста по теме: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«Дифференциация звуков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4888632" cy="9605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Хузина Ольга Михайловна</a:t>
            </a:r>
          </a:p>
          <a:p>
            <a:pPr algn="l"/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Учитель-логопед – первая КК</a:t>
            </a:r>
            <a:endParaRPr lang="ru-RU" sz="2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2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Муниципальное автономное дошкольное образовательное учреждение детский сад №3 «Светлячок»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Назови слова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346230" cy="1832992"/>
          </a:xfrm>
          <a:prstGeom prst="rect">
            <a:avLst/>
          </a:prstGeom>
          <a:noFill/>
        </p:spPr>
      </p:pic>
      <p:pic>
        <p:nvPicPr>
          <p:cNvPr id="5" name="Picture 22" descr="зебра, фото,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607859" cy="1824608"/>
          </a:xfrm>
          <a:prstGeom prst="rect">
            <a:avLst/>
          </a:prstGeom>
          <a:noFill/>
        </p:spPr>
      </p:pic>
      <p:pic>
        <p:nvPicPr>
          <p:cNvPr id="6" name="Picture 14" descr="сканирование0019"/>
          <p:cNvPicPr>
            <a:picLocks noChangeAspect="1" noChangeArrowheads="1"/>
          </p:cNvPicPr>
          <p:nvPr/>
        </p:nvPicPr>
        <p:blipFill>
          <a:blip r:embed="rId4" cstate="print"/>
          <a:srcRect l="3467" t="21687" r="6425" b="9639"/>
          <a:stretch>
            <a:fillRect/>
          </a:stretch>
        </p:blipFill>
        <p:spPr bwMode="auto">
          <a:xfrm>
            <a:off x="6407696" y="548680"/>
            <a:ext cx="2736304" cy="1834226"/>
          </a:xfrm>
          <a:prstGeom prst="rect">
            <a:avLst/>
          </a:prstGeom>
          <a:noFill/>
        </p:spPr>
      </p:pic>
      <p:pic>
        <p:nvPicPr>
          <p:cNvPr id="7" name="Picture 18" descr="домашняя корова, корова, фото, фотография"/>
          <p:cNvPicPr>
            <a:picLocks noChangeAspect="1" noChangeArrowheads="1"/>
          </p:cNvPicPr>
          <p:nvPr/>
        </p:nvPicPr>
        <p:blipFill>
          <a:blip r:embed="rId5" cstate="print"/>
          <a:srcRect l="41600" t="4167" r="1947"/>
          <a:stretch>
            <a:fillRect/>
          </a:stretch>
        </p:blipFill>
        <p:spPr bwMode="auto">
          <a:xfrm>
            <a:off x="251520" y="2636912"/>
            <a:ext cx="2411760" cy="1912775"/>
          </a:xfrm>
          <a:prstGeom prst="rect">
            <a:avLst/>
          </a:prstGeom>
          <a:noFill/>
        </p:spPr>
      </p:pic>
      <p:pic>
        <p:nvPicPr>
          <p:cNvPr id="9" name="Picture 50" descr="i?id=26499177&amp;tov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924944"/>
            <a:ext cx="2760078" cy="1944216"/>
          </a:xfrm>
          <a:prstGeom prst="rect">
            <a:avLst/>
          </a:prstGeom>
          <a:noFill/>
        </p:spPr>
      </p:pic>
      <p:pic>
        <p:nvPicPr>
          <p:cNvPr id="10" name="Picture 13" descr="сканирование0002"/>
          <p:cNvPicPr>
            <a:picLocks noChangeAspect="1" noChangeArrowheads="1"/>
          </p:cNvPicPr>
          <p:nvPr/>
        </p:nvPicPr>
        <p:blipFill>
          <a:blip r:embed="rId7" cstate="print"/>
          <a:srcRect t="14035" b="12280"/>
          <a:stretch>
            <a:fillRect/>
          </a:stretch>
        </p:blipFill>
        <p:spPr bwMode="auto">
          <a:xfrm>
            <a:off x="323528" y="4941168"/>
            <a:ext cx="2074683" cy="177281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x_a336d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013176"/>
            <a:ext cx="2632707" cy="161810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x_b992cf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81128"/>
            <a:ext cx="2579819" cy="204551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0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49289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ru-RU" dirty="0" smtClean="0"/>
              <a:t>На какой звук начинаются слова</a:t>
            </a:r>
            <a:endParaRPr lang="ru-RU" dirty="0"/>
          </a:p>
        </p:txBody>
      </p:sp>
      <p:pic>
        <p:nvPicPr>
          <p:cNvPr id="3074" name="Picture 2" descr="C:\Users\Пользователь\Desktop\Rainb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017193" cy="301719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x_b9a9a2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2306762" cy="317376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Hudson_river_from_bear_mountain_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10000"/>
            <a:ext cx="4064000" cy="3048000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82548573194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906733"/>
            <a:ext cx="1996058" cy="2951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Порычи как тигр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Desktop\i355735265_13950_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2381250" cy="28575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i355735265_13950_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3812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708920"/>
            <a:ext cx="68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2129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293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79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373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6021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3717032"/>
            <a:ext cx="2160240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1520" y="3861048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71600" y="3861048"/>
            <a:ext cx="648072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3861048"/>
            <a:ext cx="576064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3717032"/>
            <a:ext cx="3888432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55776" y="4005064"/>
            <a:ext cx="504056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59832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355976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88024" y="4005064"/>
            <a:ext cx="504056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96136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92080" y="4005064"/>
            <a:ext cx="504056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91880" y="4005064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3717032"/>
            <a:ext cx="2304256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32240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64288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96336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28384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60432" y="3933056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486916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в слове звуков, столько и кружочков. Синими кружочки обозначают твердые согласные звуки, а зеленые – мягкие.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Соотнеси картинку и схему.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CZ25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28664" cy="2480533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x_b992cf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3024336" cy="2397972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b_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09192" cy="2309192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 flipH="1">
            <a:off x="1619672" y="2780928"/>
            <a:ext cx="2952328" cy="7200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220072" y="2636912"/>
            <a:ext cx="1944216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195736" y="2708920"/>
            <a:ext cx="5184576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0a89e9b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93" y="404664"/>
            <a:ext cx="3097907" cy="2315554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gr_kr_svetl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007883" cy="2255912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52711-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2304256" cy="2204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293096"/>
            <a:ext cx="3168352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9512" y="4437112"/>
            <a:ext cx="504056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87624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91680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95736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99792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293096"/>
            <a:ext cx="2808312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91880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3928" y="4509120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55976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88024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20072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2120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4293096"/>
            <a:ext cx="2304256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16216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20272" y="4437112"/>
            <a:ext cx="576064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96336" y="4437112"/>
            <a:ext cx="576064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72400" y="4437112"/>
            <a:ext cx="504056" cy="5040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331640" y="2636912"/>
            <a:ext cx="2880320" cy="144016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79712" y="2780928"/>
            <a:ext cx="2880320" cy="136815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64288" y="2780928"/>
            <a:ext cx="0" cy="144016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магазине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Бабушка с внучкой пошли в магазин за овощами. Бабушка купила овощи со звуком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внучка со звуком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 на картинки и скажи, какие овощи купила бабушка, а какие внучка.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1872208" cy="1944429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Burk__nu_e____a__4cb76cd7f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3001963" cy="1798637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dish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814858" cy="216024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x_a336d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3101343" cy="1906141"/>
          </a:xfrm>
          <a:prstGeom prst="rect">
            <a:avLst/>
          </a:prstGeom>
          <a:noFill/>
        </p:spPr>
      </p:pic>
      <p:pic>
        <p:nvPicPr>
          <p:cNvPr id="5126" name="Picture 6" descr="C:\Users\Пользователь\Desktop\s20942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00808"/>
            <a:ext cx="1633870" cy="24532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2687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помидо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1967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мо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</a:rPr>
              <a:t>ковь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11967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</a:rPr>
              <a:t>ец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едиска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40770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огу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ец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Пользователь\Desktop\pota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97152"/>
            <a:ext cx="2329395" cy="174763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тофель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su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2713955" cy="2713955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0_6fb60_7736a2a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2984431" cy="2342778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ice-c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1617106" cy="2376264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Desktop\d156af6cb3253bb9ab15e913587542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77072"/>
            <a:ext cx="1583060" cy="25388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Игра-тренажёр  для детей старшего дошкольного возраста по теме:  «Дифференциация звуков  [Р]-[Р’]» </vt:lpstr>
      <vt:lpstr>Назови слова</vt:lpstr>
      <vt:lpstr>На какой звук начинаются слова</vt:lpstr>
      <vt:lpstr>Порычи как тигр</vt:lpstr>
      <vt:lpstr>Презентация PowerPoint</vt:lpstr>
      <vt:lpstr>Презентация PowerPoint</vt:lpstr>
      <vt:lpstr>В магазине Бабушка с внучкой пошли в магазин за овощами. Бабушка купила овощи со звуком Р, а внучка со звуком Рь. Посмотри на картинки и скажи, какие овощи купила бабушка, а какие внучка.</vt:lpstr>
      <vt:lpstr>4 – й лишний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</dc:title>
  <dc:creator>Пользователь</dc:creator>
  <cp:lastModifiedBy>Садик</cp:lastModifiedBy>
  <cp:revision>17</cp:revision>
  <dcterms:created xsi:type="dcterms:W3CDTF">2012-12-09T12:04:53Z</dcterms:created>
  <dcterms:modified xsi:type="dcterms:W3CDTF">2020-10-19T04:07:31Z</dcterms:modified>
</cp:coreProperties>
</file>