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5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0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8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7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1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6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F324-B93E-40B6-B5BF-DB937386D05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C3F2-D78E-47AA-9705-E037BEFD5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9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\Desktop\aca02edf0bbf037942713f326cae07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40466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Муниципальное автономное дошкольное образовательное учреждение  детский сад № 3 «Светлячок»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31" y="1782810"/>
            <a:ext cx="4308740" cy="3677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528" y="1124744"/>
            <a:ext cx="877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«ШИРОКАЯ МАСЛЕНИЦА»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7" y="5373216"/>
            <a:ext cx="393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а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втор –составитель: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Борисова Т.А.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музыкальный руководитель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4\Desktop\aca02edf0bbf037942713f326cae07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41481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16016" cy="45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5175" y="1435278"/>
            <a:ext cx="4073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Собирайся, народ,</a:t>
            </a:r>
            <a:b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 гости Масленица идёт!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97152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Встретим тебя всем народом: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Развесёлым хороводом.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8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4\Desktop\aca02edf0bbf037942713f326cae07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27508"/>
            <a:ext cx="4853314" cy="363998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-11507"/>
            <a:ext cx="5004048" cy="395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0906" y="1196752"/>
            <a:ext cx="415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Песню звонкую споём,</a:t>
            </a:r>
            <a:b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 потом и в пляс пойдём!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4941168"/>
            <a:ext cx="453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 теперь у нас веселье –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Завертелись карусели!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2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4\Desktop\aca02edf0bbf037942713f326cae07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96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48" y="3068960"/>
            <a:ext cx="4799451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1382" y="1150869"/>
            <a:ext cx="4642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 нам Весна –красна пришла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Так свежа и весела!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4365104"/>
            <a:ext cx="374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Скоморохи удивились,</a:t>
            </a:r>
            <a:b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Вместе с нею в пляс пустились.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8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4\Desktop\aca02edf0bbf037942713f326cae07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5175417" cy="386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31" y="3880380"/>
            <a:ext cx="5372754" cy="299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126876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Мы скакали на лошадке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По дорожке снежной, гладкой.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437112"/>
            <a:ext cx="3427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Кто сильнее из ребят?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Тот, кто тянет наш канат.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9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4\Desktop\aca02edf0bbf037942713f326cae07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51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19" y="-17334"/>
            <a:ext cx="3923481" cy="269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4079118"/>
            <a:ext cx="4211513" cy="277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36" y="4079118"/>
            <a:ext cx="4701064" cy="277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84" y="2540072"/>
            <a:ext cx="8419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Масленица –день блинов!</a:t>
            </a:r>
            <a:b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Кто их больше съесть готов?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Ох, хорошие блины-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 сладки и горячи!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3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4\Desktop\aca02edf0bbf037942713f326cae07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83" y="1340768"/>
            <a:ext cx="387975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64167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Прощай, прощай, наша Масленица!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16530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Вашему вниманию представлены фрагменты весеннего развлечения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для старших групп ДОУ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11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109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</dc:creator>
  <cp:lastModifiedBy>14</cp:lastModifiedBy>
  <cp:revision>7</cp:revision>
  <dcterms:created xsi:type="dcterms:W3CDTF">2021-04-12T07:11:36Z</dcterms:created>
  <dcterms:modified xsi:type="dcterms:W3CDTF">2021-04-12T10:10:52Z</dcterms:modified>
</cp:coreProperties>
</file>