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F324-B93E-40B6-B5BF-DB937386D05C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C3F2-D78E-47AA-9705-E037BEFD5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258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F324-B93E-40B6-B5BF-DB937386D05C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C3F2-D78E-47AA-9705-E037BEFD5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893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F324-B93E-40B6-B5BF-DB937386D05C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C3F2-D78E-47AA-9705-E037BEFD5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9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F324-B93E-40B6-B5BF-DB937386D05C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C3F2-D78E-47AA-9705-E037BEFD5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694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F324-B93E-40B6-B5BF-DB937386D05C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C3F2-D78E-47AA-9705-E037BEFD5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357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F324-B93E-40B6-B5BF-DB937386D05C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C3F2-D78E-47AA-9705-E037BEFD5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6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F324-B93E-40B6-B5BF-DB937386D05C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C3F2-D78E-47AA-9705-E037BEFD5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08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F324-B93E-40B6-B5BF-DB937386D05C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C3F2-D78E-47AA-9705-E037BEFD5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587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F324-B93E-40B6-B5BF-DB937386D05C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C3F2-D78E-47AA-9705-E037BEFD5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379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F324-B93E-40B6-B5BF-DB937386D05C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C3F2-D78E-47AA-9705-E037BEFD5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11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F324-B93E-40B6-B5BF-DB937386D05C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C3F2-D78E-47AA-9705-E037BEFD5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663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BF324-B93E-40B6-B5BF-DB937386D05C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EC3F2-D78E-47AA-9705-E037BEFD5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093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4\Desktop\aca02edf0bbf037942713f326cae07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1" y="404664"/>
            <a:ext cx="8892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Муниципальное автономное дошкольное образовательное учреждение  детский сад № 3 «Светлячок»</a:t>
            </a:r>
            <a:endParaRPr lang="ru-RU" sz="1400" b="1" dirty="0"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631" y="1782810"/>
            <a:ext cx="4308740" cy="36774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5528" y="1124744"/>
            <a:ext cx="87772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«ШИРОКАЯ МАСЛЕНИЦА»</a:t>
            </a:r>
            <a:endParaRPr lang="ru-RU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6057" y="5373216"/>
            <a:ext cx="3936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а</a:t>
            </a:r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втор –составитель:</a:t>
            </a:r>
          </a:p>
          <a:p>
            <a:pPr algn="r"/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Борисова Т.А. </a:t>
            </a:r>
          </a:p>
          <a:p>
            <a:pPr algn="r"/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музыкальный руководитель</a:t>
            </a:r>
            <a:endParaRPr lang="ru-RU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07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4\Desktop\aca02edf0bbf037942713f326cae07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56992"/>
            <a:ext cx="4414811" cy="35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716016" cy="4571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35175" y="1435278"/>
            <a:ext cx="40735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Собирайся, народ,</a:t>
            </a:r>
            <a:b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 гости Масленица идёт!</a:t>
            </a:r>
            <a:endParaRPr lang="ru-RU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797152"/>
            <a:ext cx="471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Встретим тебя всем народом: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Развесёлым хороводом.</a:t>
            </a:r>
            <a:endParaRPr lang="ru-RU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880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4\Desktop\aca02edf0bbf037942713f326cae07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27508"/>
            <a:ext cx="4853314" cy="3639986"/>
          </a:xfrm>
          <a:prstGeom prst="rect">
            <a:avLst/>
          </a:prstGeom>
          <a:solidFill>
            <a:srgbClr val="7030A0"/>
          </a:solidFill>
          <a:ln>
            <a:noFill/>
          </a:ln>
          <a:effectLst/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42" y="-11507"/>
            <a:ext cx="5004048" cy="395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90906" y="1196752"/>
            <a:ext cx="4153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Песню звонкую споём,</a:t>
            </a:r>
            <a:b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А потом и в пляс пойдём!</a:t>
            </a:r>
            <a:endParaRPr lang="ru-RU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08520" y="4941168"/>
            <a:ext cx="4538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А теперь у нас веселье –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Завертелись карусели!</a:t>
            </a:r>
            <a:endParaRPr lang="ru-RU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629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4\Desktop\aca02edf0bbf037942713f326cae07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61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55976" cy="3963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548" y="3068960"/>
            <a:ext cx="4799451" cy="378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01382" y="1150869"/>
            <a:ext cx="46426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К нам Весна –красна пришла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Так свежа и весела!</a:t>
            </a:r>
            <a:endParaRPr lang="ru-RU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4365104"/>
            <a:ext cx="3744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Скоморохи удивились,</a:t>
            </a:r>
            <a:b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Вместе с нею в пляс пустились.</a:t>
            </a:r>
            <a:endParaRPr lang="ru-RU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680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4\Desktop\aca02edf0bbf037942713f326cae07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1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25"/>
            <a:ext cx="5175417" cy="3862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031" y="3880380"/>
            <a:ext cx="5372754" cy="2995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80112" y="1268760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Мы скакали на лошадке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По дорожке снежной, гладкой.</a:t>
            </a:r>
            <a:endParaRPr lang="ru-RU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4437112"/>
            <a:ext cx="34275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Кто сильнее из ребят?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Тот, кто тянет наш канат.</a:t>
            </a:r>
            <a:endParaRPr lang="ru-RU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697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4\Desktop\aca02edf0bbf037942713f326cae07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779912" cy="2513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519" y="-17334"/>
            <a:ext cx="3923481" cy="269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3" y="4079118"/>
            <a:ext cx="4211513" cy="2774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936" y="4079118"/>
            <a:ext cx="4701064" cy="2778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9984" y="2540072"/>
            <a:ext cx="84199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Масленица –день блинов!</a:t>
            </a:r>
            <a:b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Кто их больше съесть готов?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Ох, хорошие блины-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И сладки и горячи!</a:t>
            </a:r>
            <a:endParaRPr lang="ru-RU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737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4\Desktop\aca02edf0bbf037942713f326cae07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383" y="1340768"/>
            <a:ext cx="3879751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764167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Прощай, прощай, наша Масленица!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165304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Вашему вниманию представлены фрагменты весеннего развлечения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для старших групп ДОУ</a:t>
            </a:r>
            <a:endParaRPr lang="ru-RU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114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109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14</dc:creator>
  <cp:lastModifiedBy>14</cp:lastModifiedBy>
  <cp:revision>7</cp:revision>
  <dcterms:created xsi:type="dcterms:W3CDTF">2021-04-12T07:11:36Z</dcterms:created>
  <dcterms:modified xsi:type="dcterms:W3CDTF">2021-04-12T10:10:52Z</dcterms:modified>
</cp:coreProperties>
</file>