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E595-F85D-4C5C-B3F6-CFEFCFF1E6F1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2500306"/>
            <a:ext cx="6572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 ФИЗИЧЕСКОЕ РАЗВИТИЕ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СРЕДНЯЯ ГРУППА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ТЕМА: «ЗДРАВСТВУЙ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НОВЫЙ ГОД»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428604"/>
            <a:ext cx="7286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Муниципальное автономное дошкольное образовательное учреждение детский сад № 3 «Светлячок»</a:t>
            </a: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5000636"/>
            <a:ext cx="7286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Исполнитель: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Инструктор по физической культуре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квалификационная категория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Кузнецова Юлия Владимировна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2017 год</a:t>
            </a: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000108"/>
            <a:ext cx="69294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ФИЗКУЛЬТУРНЫЕ ЗАНЯТИЯ В СРЕДНЕЙ ГРУППЕ ПРОВОДЯТ ПО ОБЩЕПРИНЯТОЙ СТРУКТУРЕ, СОСТОЯТ ИЗ ВВОДНОЙ, ОСНОВНОЙ И ЗАКЛЮЧИТЕЛЬНОЙ ЧАСТЕЙ, КАЖДАЯ ИЗ КОТОРЫХ, ИМЕЯ КОНКРЕТНЫЕ ЗАДАЧИ, ПОДЧИНЕНА ЕДИНОЙ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ВСЕСТОРОННЕМУ И ГАРМОНИЧНОМУ РАЗВИТИЮ РАЗЛИЧНЫХ ДВИГАТЕЛЬНЫХ НАВЫКОВ И УМЕНИЙ.</a:t>
            </a: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ЗАДАЧИ:</a:t>
            </a: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УПРАЖНЯТЬ ДЕТЕЙ В ХОДЬБЕ И БЕГЕ КОЛОННОЙ ПО ОДНОМУ И ВРАССЫПНУЮ, В РАВНОВСИИ;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ПОВТОРИТЬ ЗАДАНИЕ В ПРЫЖКАХ.</a:t>
            </a: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357166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ВВОДНАЯ ЧАСТЬ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7" name="Picture 3" descr="C:\Users\User\Desktop\ФОТО ФИЗО 1 КОРПУС ЗАЛ\20171219_100201.jpg"/>
          <p:cNvPicPr>
            <a:picLocks noChangeAspect="1" noChangeArrowheads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 bwMode="auto">
          <a:xfrm>
            <a:off x="2214545" y="928670"/>
            <a:ext cx="3352823" cy="2286016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ФИЗО 1 КОРПУС ЗАЛ\20171219_095833.jpg"/>
          <p:cNvPicPr>
            <a:picLocks noChangeAspect="1" noChangeArrowheads="1"/>
          </p:cNvPicPr>
          <p:nvPr/>
        </p:nvPicPr>
        <p:blipFill>
          <a:blip r:embed="rId4" cstate="print"/>
          <a:srcRect l="9091"/>
          <a:stretch>
            <a:fillRect/>
          </a:stretch>
        </p:blipFill>
        <p:spPr bwMode="auto">
          <a:xfrm>
            <a:off x="2214546" y="4000504"/>
            <a:ext cx="2857488" cy="23574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3357562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ПОСТРОЕНИЕ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ШЕРЕНГУ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6357958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НА ПЯТКАХ</a:t>
            </a:r>
          </a:p>
        </p:txBody>
      </p:sp>
      <p:pic>
        <p:nvPicPr>
          <p:cNvPr id="1029" name="Picture 5" descr="C:\Users\User\Desktop\ФОТО ФИЗО 1 КОРПУС ЗАЛ\20171219_095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14" y="928670"/>
            <a:ext cx="3048021" cy="22860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3357562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НА НОСКАХ</a:t>
            </a:r>
          </a:p>
        </p:txBody>
      </p:sp>
      <p:pic>
        <p:nvPicPr>
          <p:cNvPr id="3" name="Picture 3" descr="C:\Users\User\Desktop\ФОТО ФИЗО 1 КОРПУС ЗАЛ\PC211947.JPG"/>
          <p:cNvPicPr>
            <a:picLocks noChangeAspect="1" noChangeArrowheads="1"/>
          </p:cNvPicPr>
          <p:nvPr/>
        </p:nvPicPr>
        <p:blipFill>
          <a:blip r:embed="rId6" cstate="print"/>
          <a:srcRect b="13333"/>
          <a:stretch>
            <a:fillRect/>
          </a:stretch>
        </p:blipFill>
        <p:spPr bwMode="auto">
          <a:xfrm>
            <a:off x="5280886" y="4000504"/>
            <a:ext cx="3626826" cy="23574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29190" y="6357958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БЕГ И ХОДЬБА В ЧЕРЕДОВАНИИ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ОБЩЕРАЗВИВАЮЩИЕ УПРАЖНЕНИЯ</a:t>
            </a:r>
          </a:p>
        </p:txBody>
      </p:sp>
      <p:pic>
        <p:nvPicPr>
          <p:cNvPr id="2050" name="Picture 2" descr="C:\Users\User\Desktop\ФОТО ФИЗО 1 КОРПУС ЗАЛ\20171219_101223.jpg"/>
          <p:cNvPicPr>
            <a:picLocks noChangeAspect="1" noChangeArrowheads="1"/>
          </p:cNvPicPr>
          <p:nvPr/>
        </p:nvPicPr>
        <p:blipFill>
          <a:blip r:embed="rId3" cstate="print"/>
          <a:srcRect r="10417"/>
          <a:stretch>
            <a:fillRect/>
          </a:stretch>
        </p:blipFill>
        <p:spPr bwMode="auto">
          <a:xfrm>
            <a:off x="2214546" y="928670"/>
            <a:ext cx="3071834" cy="2571768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ФИЗО 1 КОРПУС ЗАЛ\20171219_10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928670"/>
            <a:ext cx="3357554" cy="2571768"/>
          </a:xfrm>
          <a:prstGeom prst="rect">
            <a:avLst/>
          </a:prstGeom>
          <a:noFill/>
        </p:spPr>
      </p:pic>
      <p:pic>
        <p:nvPicPr>
          <p:cNvPr id="2052" name="Picture 4" descr="C:\Users\User\Desktop\ФОТО ФИЗО 1 КОРПУС ЗАЛ\20171219_101039.jpg"/>
          <p:cNvPicPr>
            <a:picLocks noChangeAspect="1" noChangeArrowheads="1"/>
          </p:cNvPicPr>
          <p:nvPr/>
        </p:nvPicPr>
        <p:blipFill>
          <a:blip r:embed="rId5" cstate="print"/>
          <a:srcRect l="12813" r="12142"/>
          <a:stretch>
            <a:fillRect/>
          </a:stretch>
        </p:blipFill>
        <p:spPr bwMode="auto">
          <a:xfrm>
            <a:off x="2357422" y="3714752"/>
            <a:ext cx="2928958" cy="2927188"/>
          </a:xfrm>
          <a:prstGeom prst="rect">
            <a:avLst/>
          </a:prstGeom>
          <a:noFill/>
        </p:spPr>
      </p:pic>
      <p:pic>
        <p:nvPicPr>
          <p:cNvPr id="2053" name="Picture 5" descr="C:\Users\User\Desktop\ФОТО ФИЗО 1 КОРПУС ЗАЛ\20171219_100946.jpg"/>
          <p:cNvPicPr>
            <a:picLocks noChangeAspect="1" noChangeArrowheads="1"/>
          </p:cNvPicPr>
          <p:nvPr/>
        </p:nvPicPr>
        <p:blipFill>
          <a:blip r:embed="rId6" cstate="print"/>
          <a:srcRect l="14024"/>
          <a:stretch>
            <a:fillRect/>
          </a:stretch>
        </p:blipFill>
        <p:spPr bwMode="auto">
          <a:xfrm>
            <a:off x="5500694" y="3714752"/>
            <a:ext cx="335755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ОСНОВНЫЕ ВИДЫ ДВИЖЕНИЙ</a:t>
            </a:r>
          </a:p>
        </p:txBody>
      </p:sp>
      <p:pic>
        <p:nvPicPr>
          <p:cNvPr id="2051" name="Picture 3" descr="C:\Users\User\Desktop\ФОТО ФИЗО 1 КОРПУС ЗАЛ\PC211919.JPG"/>
          <p:cNvPicPr>
            <a:picLocks noChangeAspect="1" noChangeArrowheads="1"/>
          </p:cNvPicPr>
          <p:nvPr/>
        </p:nvPicPr>
        <p:blipFill>
          <a:blip r:embed="rId3" cstate="print"/>
          <a:srcRect l="21875" b="12500"/>
          <a:stretch>
            <a:fillRect/>
          </a:stretch>
        </p:blipFill>
        <p:spPr bwMode="auto">
          <a:xfrm>
            <a:off x="4143372" y="3214686"/>
            <a:ext cx="3997096" cy="3357562"/>
          </a:xfrm>
          <a:prstGeom prst="rect">
            <a:avLst/>
          </a:prstGeom>
          <a:noFill/>
        </p:spPr>
      </p:pic>
      <p:pic>
        <p:nvPicPr>
          <p:cNvPr id="2050" name="Picture 2" descr="C:\Users\User\Desktop\ФОТО ФИЗО 1 КОРПУС ЗАЛ\PC211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857232"/>
            <a:ext cx="3809995" cy="2857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6550223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ПРЫЖКИ НА ДВУХ НОГАХ ЧЕРЕЗ ОБРУЧИ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786190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РАВНОВЕСИЕ  -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ХОДЬБА ПО ЦЕНТРУ КОЛЕЦ</a:t>
            </a:r>
          </a:p>
        </p:txBody>
      </p:sp>
      <p:pic>
        <p:nvPicPr>
          <p:cNvPr id="2052" name="Picture 4" descr="C:\Users\User\Desktop\ФОТО ФИЗО 1 КОРПУС ЗАЛ\PC211908.JPG"/>
          <p:cNvPicPr>
            <a:picLocks noChangeAspect="1" noChangeArrowheads="1"/>
          </p:cNvPicPr>
          <p:nvPr/>
        </p:nvPicPr>
        <p:blipFill>
          <a:blip r:embed="rId5" cstate="print"/>
          <a:srcRect t="9722" r="15625" b="12500"/>
          <a:stretch>
            <a:fillRect/>
          </a:stretch>
        </p:blipFill>
        <p:spPr bwMode="auto">
          <a:xfrm>
            <a:off x="5619332" y="857232"/>
            <a:ext cx="320322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САМОМАССАЖ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«МЫ ПОГРЕЕМСЯ НЕМНОЖКО»</a:t>
            </a:r>
          </a:p>
        </p:txBody>
      </p:sp>
      <p:pic>
        <p:nvPicPr>
          <p:cNvPr id="3075" name="Picture 3" descr="C:\Users\User\Desktop\ФОТО ФИЗО 1 КОРПУС ЗАЛ\20171219_101235.jpg"/>
          <p:cNvPicPr>
            <a:picLocks noChangeAspect="1" noChangeArrowheads="1"/>
          </p:cNvPicPr>
          <p:nvPr/>
        </p:nvPicPr>
        <p:blipFill>
          <a:blip r:embed="rId3" cstate="print"/>
          <a:srcRect l="9375"/>
          <a:stretch>
            <a:fillRect/>
          </a:stretch>
        </p:blipFill>
        <p:spPr bwMode="auto">
          <a:xfrm>
            <a:off x="1785918" y="1071546"/>
            <a:ext cx="3366513" cy="2786082"/>
          </a:xfrm>
          <a:prstGeom prst="rect">
            <a:avLst/>
          </a:prstGeom>
          <a:noFill/>
        </p:spPr>
      </p:pic>
      <p:pic>
        <p:nvPicPr>
          <p:cNvPr id="3076" name="Picture 4" descr="C:\Users\User\Desktop\ФОТО ФИЗО 1 КОРПУС ЗАЛ\20171219_10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71546"/>
            <a:ext cx="3643306" cy="2732480"/>
          </a:xfrm>
          <a:prstGeom prst="rect">
            <a:avLst/>
          </a:prstGeom>
          <a:noFill/>
        </p:spPr>
      </p:pic>
      <p:pic>
        <p:nvPicPr>
          <p:cNvPr id="3077" name="Picture 5" descr="C:\Users\User\Desktop\ФОТО ФИЗО 1 КОРПУС ЗАЛ\20171219_100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929066"/>
            <a:ext cx="3643306" cy="273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ПОДВИЖНАЯ ИГРА «СУГРОБ»</a:t>
            </a:r>
          </a:p>
        </p:txBody>
      </p:sp>
      <p:pic>
        <p:nvPicPr>
          <p:cNvPr id="4099" name="Picture 3" descr="C:\Users\User\Desktop\ФОТО ФИЗО 1 КОРПУС ЗАЛ\20171219_10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86190"/>
            <a:ext cx="3333741" cy="2786058"/>
          </a:xfrm>
          <a:prstGeom prst="rect">
            <a:avLst/>
          </a:prstGeom>
          <a:noFill/>
        </p:spPr>
      </p:pic>
      <p:pic>
        <p:nvPicPr>
          <p:cNvPr id="4098" name="Picture 2" descr="C:\Users\User\Desktop\ФОТО ФИЗО 1 КОРПУС ЗАЛ\20171219_101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928670"/>
            <a:ext cx="3524274" cy="2643206"/>
          </a:xfrm>
          <a:prstGeom prst="rect">
            <a:avLst/>
          </a:prstGeom>
          <a:noFill/>
        </p:spPr>
      </p:pic>
      <p:pic>
        <p:nvPicPr>
          <p:cNvPr id="4100" name="Picture 4" descr="C:\Users\User\Desktop\ФОТО ФИЗО 1 КОРПУС ЗАЛ\20171219_102538.jpg"/>
          <p:cNvPicPr>
            <a:picLocks noChangeAspect="1" noChangeArrowheads="1"/>
          </p:cNvPicPr>
          <p:nvPr/>
        </p:nvPicPr>
        <p:blipFill>
          <a:blip r:embed="rId5" cstate="print"/>
          <a:srcRect l="10156" r="7031"/>
          <a:stretch>
            <a:fillRect/>
          </a:stretch>
        </p:blipFill>
        <p:spPr bwMode="auto">
          <a:xfrm>
            <a:off x="2357422" y="3786190"/>
            <a:ext cx="3076321" cy="2786082"/>
          </a:xfrm>
          <a:prstGeom prst="rect">
            <a:avLst/>
          </a:prstGeom>
          <a:noFill/>
        </p:spPr>
      </p:pic>
      <p:pic>
        <p:nvPicPr>
          <p:cNvPr id="4101" name="Picture 5" descr="C:\Users\User\Desktop\ФОТО ФИЗО 1 КОРПУС ЗАЛ\20171219_1017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928670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500042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РЕЛАКСАЦИЯ   «СНЕЖИНКА»</a:t>
            </a:r>
          </a:p>
        </p:txBody>
      </p:sp>
      <p:pic>
        <p:nvPicPr>
          <p:cNvPr id="5123" name="Picture 3" descr="C:\Users\User\Desktop\ФОТО ФИЗО 1 КОРПУС ЗАЛ\20171219_10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85860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ФОТО ФИЗО 1 КОРПУС ЗАЛ\PC211951.JPG"/>
          <p:cNvPicPr>
            <a:picLocks noChangeAspect="1" noChangeArrowheads="1"/>
          </p:cNvPicPr>
          <p:nvPr/>
        </p:nvPicPr>
        <p:blipFill>
          <a:blip r:embed="rId3" cstate="print"/>
          <a:srcRect l="17969"/>
          <a:stretch>
            <a:fillRect/>
          </a:stretch>
        </p:blipFill>
        <p:spPr bwMode="auto">
          <a:xfrm>
            <a:off x="3000364" y="714356"/>
            <a:ext cx="5000660" cy="45720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214290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ЗАКЛЮЧИТЕЛЬНАЯ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ЧАСТЬ</a:t>
            </a: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143644"/>
            <a:ext cx="657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БУДЬТЕ ЗДОРОВЫ!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5357826"/>
            <a:ext cx="6929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КОЛОННЕ ПО ОДНОМУ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2017-12-21T07:23:52Z</dcterms:created>
  <dcterms:modified xsi:type="dcterms:W3CDTF">2017-12-22T08:27:52Z</dcterms:modified>
</cp:coreProperties>
</file>