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8" r:id="rId3"/>
    <p:sldId id="261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253" y="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1"/>
            <a:ext cx="8712968" cy="129614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ООД Художественно-эстетическое развитие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8496944" cy="417646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Рисование в подготовительной группе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«Военная техника»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чить рисовать военную технику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-учить передавать характерные особенности военной техники;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-закреплять представление о вооружении Российской армии, о родах войск; знания названий военной техники;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-воспитывать патриотические чувства, уважение к Российской армии.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0"/>
            <a:ext cx="7848872" cy="84124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«Отгадываем загадки – находим отгадки»</a:t>
            </a:r>
            <a:endParaRPr lang="ru-RU" sz="2800" dirty="0"/>
          </a:p>
        </p:txBody>
      </p:sp>
      <p:pic>
        <p:nvPicPr>
          <p:cNvPr id="4" name="Содержимое 3" descr="IMG-20210215-WA0005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5076056" cy="3812061"/>
          </a:xfrm>
        </p:spPr>
      </p:pic>
      <p:pic>
        <p:nvPicPr>
          <p:cNvPr id="9" name="Рисунок 8" descr="девоч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510981"/>
            <a:ext cx="4788024" cy="43470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4088" y="1052736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«Смело в небе проплывет</a:t>
            </a:r>
          </a:p>
          <a:p>
            <a:r>
              <a:rPr lang="ru-RU" dirty="0" smtClean="0"/>
              <a:t>Обгоняя птиц в полет</a:t>
            </a:r>
          </a:p>
          <a:p>
            <a:r>
              <a:rPr lang="ru-RU" dirty="0" smtClean="0"/>
              <a:t>Человек им управляет</a:t>
            </a:r>
          </a:p>
          <a:p>
            <a:r>
              <a:rPr lang="ru-RU" dirty="0" smtClean="0"/>
              <a:t>Что такое?» (самолет)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5157192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«Ползет черепаха – </a:t>
            </a:r>
          </a:p>
          <a:p>
            <a:r>
              <a:rPr lang="ru-RU" dirty="0" smtClean="0"/>
              <a:t>Стальная рубаха,</a:t>
            </a:r>
          </a:p>
          <a:p>
            <a:r>
              <a:rPr lang="ru-RU" dirty="0" smtClean="0"/>
              <a:t>Враг – в овраг, </a:t>
            </a:r>
          </a:p>
          <a:p>
            <a:r>
              <a:rPr lang="ru-RU" dirty="0" smtClean="0"/>
              <a:t>И она , где враг» (танк)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0" y="0"/>
            <a:ext cx="4355976" cy="4149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Без разгона ввысь взлетаю,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Стрекозу напоминаю,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Отправляется в полет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Наш Российский…..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(вертолет)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3" descr="военный вертолет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616450" y="1539875"/>
            <a:ext cx="4527550" cy="5318125"/>
          </a:xfrm>
        </p:spPr>
      </p:pic>
      <p:sp>
        <p:nvSpPr>
          <p:cNvPr id="6" name="Прямоугольник 5"/>
          <p:cNvSpPr/>
          <p:nvPr/>
        </p:nvSpPr>
        <p:spPr>
          <a:xfrm>
            <a:off x="4364251" y="2967335"/>
            <a:ext cx="415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76456" cy="95557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«Рассмотрели, обсудили и к работе приступили»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210218_2101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052736"/>
            <a:ext cx="6048672" cy="55395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70648" cy="8412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«И вот результат </a:t>
            </a:r>
            <a:r>
              <a:rPr lang="ru-RU" smtClean="0"/>
              <a:t>– </a:t>
            </a:r>
            <a:r>
              <a:rPr lang="ru-RU" smtClean="0"/>
              <a:t>военный </a:t>
            </a:r>
            <a:r>
              <a:rPr lang="ru-RU" dirty="0" smtClean="0"/>
              <a:t>парад!»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IMG-20210218-WA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24744"/>
            <a:ext cx="2160240" cy="16107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IMG-20210218-WA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5" y="1124744"/>
            <a:ext cx="2256251" cy="16921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IMG-20210218-WA0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1142746"/>
            <a:ext cx="2232248" cy="16741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IMG-20210218-WA00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2996952"/>
            <a:ext cx="2304256" cy="17823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IMG-20210218-WA00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2996952"/>
            <a:ext cx="2283915" cy="16561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IMG-20210218-WA000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16216" y="2996952"/>
            <a:ext cx="2232248" cy="18478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IMG-20210218-WA001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03648" y="5013176"/>
            <a:ext cx="2459765" cy="18448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 descr="IMG-20210218-WA001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32040" y="5021796"/>
            <a:ext cx="2448272" cy="18362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</TotalTime>
  <Words>125</Words>
  <Application>Microsoft Office PowerPoint</Application>
  <PresentationFormat>Экран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ООД Художественно-эстетическое развитие</vt:lpstr>
      <vt:lpstr>«Отгадываем загадки – находим отгадки»</vt:lpstr>
      <vt:lpstr>Без разгона ввысь взлетаю, Стрекозу напоминаю, Отправляется в полет Наш Российский….. (вертолет) </vt:lpstr>
      <vt:lpstr>«Рассмотрели, обсудили и к работе приступили»</vt:lpstr>
      <vt:lpstr>«И вот результат – военный парад!»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Художественно-эстетическое развитие</dc:title>
  <dc:creator>user</dc:creator>
  <cp:lastModifiedBy>Методический кабинет</cp:lastModifiedBy>
  <cp:revision>16</cp:revision>
  <dcterms:created xsi:type="dcterms:W3CDTF">2021-02-17T15:15:24Z</dcterms:created>
  <dcterms:modified xsi:type="dcterms:W3CDTF">2021-02-19T08:47:41Z</dcterms:modified>
</cp:coreProperties>
</file>