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127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30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960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6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1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6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50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53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29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73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94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B5F81-FAAB-4320-8A74-FED1376E13F7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10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B5F81-FAAB-4320-8A74-FED1376E13F7}" type="datetimeFigureOut">
              <a:rPr lang="ru-RU" smtClean="0"/>
              <a:t>06.05.2017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DAA2D-827F-4CEE-831E-C473C5117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47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if-kartinki.ru/fony/fon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764704"/>
            <a:ext cx="83201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«Какие слова нельзя говорить вашему ребенку»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    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Консультативный материал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                                                                   для родителей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" name="Picture 4" descr="https://ds02.infourok.ru/uploads/ex/03ae/00045cf5-39837c55/hello_html_m729bc49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568863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62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if-kartinki.ru/fony/fon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drk-umka.ru/wp-content/uploads/2015/12/79777698_Devoch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2541533"/>
            <a:ext cx="4680520" cy="435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5008" y="548680"/>
            <a:ext cx="631944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«Потому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что я так сказала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!»</a:t>
            </a:r>
          </a:p>
          <a:p>
            <a:pPr algn="just"/>
            <a:endParaRPr lang="ru-RU" sz="9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   Таким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строгим ответом родители пытаются отделаться от вопросов ребенка и научить его слушаться старших. Поэтому когда вы просите малыша не идти играть с соседскими ребятишками, а остаться дома, чтобы помочь вам, не спешите в приказном тоне говорить ему: "Я так сказала!" Лучше расскажите ребенку о том, какой он незаменимый и полезный помощник в домашних делах и как хорошо он поступит, если согласится помочь маме.</a:t>
            </a:r>
          </a:p>
        </p:txBody>
      </p:sp>
      <p:pic>
        <p:nvPicPr>
          <p:cNvPr id="6" name="Picture 6" descr="http://www.xn--80aaujbdxeb6af9cg.com/data/images/%D0%93%D0%BE%D0%BB%D1%83%D0%B1%D0%BE%D0%B9-%D1%80%D0%BE%D0%BC%D0%B0%D1%88%D0%BA%D0%B8,-%D1%86%D0%B2%D0%B5%D1%82%D0%BE%D0%BA-%D0%BA%D1%83%D1%81%D1%82%D0%B0%D1%80%D0%BD%D0%B8%D0%BA%D0%B0_50f44e74666d0-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34386"/>
            <a:ext cx="2232248" cy="213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8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if-kartinki.ru/fony/fon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" y="-16949"/>
            <a:ext cx="9144000" cy="689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rhivurokov.ru/multiurok/e/7/2/e727afe4965fe2870ca99d797a8122eed5d61f77/urok-chitannia-tiema-zvuk-kh-kh-bukvi-kh-kh_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1916832"/>
            <a:ext cx="4824536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60648"/>
            <a:ext cx="6318448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«Не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дружи с этим мальчиком. Он дурно на тебя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влияет»</a:t>
            </a:r>
          </a:p>
          <a:p>
            <a:pPr algn="just"/>
            <a:endParaRPr lang="ru-RU" sz="9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   Наверное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, каждому приходилось слышать это в детстве. Родителям не нравится семья вашего нового друга или его успеваемость в школе. Сперва расспросите своего ребенка, почему из всех ребят он подружился именно с этим мальчиком, как они играют и как проводят свободное время. Если же вы твердо уверены в том, что новый друг плохо влияет на него, убедите своего малыша, что, например, с мальчиком с нижнего этажа ему гораздо веселее и интереснее. Может, ребенок и не сразу примет во внимание ваши советы, но со временем обязательно сам убедится в этом.</a:t>
            </a:r>
          </a:p>
        </p:txBody>
      </p:sp>
      <p:pic>
        <p:nvPicPr>
          <p:cNvPr id="6" name="Picture 6" descr="http://www.xn--80aaujbdxeb6af9cg.com/data/images/%D0%93%D0%BE%D0%BB%D1%83%D0%B1%D0%BE%D0%B9-%D1%80%D0%BE%D0%BC%D0%B0%D1%88%D0%BA%D0%B8,-%D1%86%D0%B2%D0%B5%D1%82%D0%BE%D0%BA-%D0%BA%D1%83%D1%81%D1%82%D0%B0%D1%80%D0%BD%D0%B8%D0%BA%D0%B0_50f44e74666d0-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45224"/>
            <a:ext cx="136815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98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if-kartinki.ru/fony/fon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drk-umka.ru/wp-content/uploads/2015/12/79777698_Devoch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664" y="1556792"/>
            <a:ext cx="5616624" cy="534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465714"/>
            <a:ext cx="6768752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«Ты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делаешь неправильно. Смотри, как это делаю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я»</a:t>
            </a:r>
          </a:p>
          <a:p>
            <a:pPr algn="just"/>
            <a:endParaRPr lang="ru-RU" sz="9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  Попросив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ребенка помочь в уборке дома, увидите, что юный помощник, конечно же, не справляется с заданием так же хорошо, как вы. Не спешите критиковать его старания, помогите ему правильно делать свою работу, сказав, например: "Давай я покажу тебе, как сделать это проще и быстрее</a:t>
            </a:r>
          </a:p>
        </p:txBody>
      </p:sp>
      <p:pic>
        <p:nvPicPr>
          <p:cNvPr id="6" name="Picture 6" descr="http://www.xn--80aaujbdxeb6af9cg.com/data/images/%D0%93%D0%BE%D0%BB%D1%83%D0%B1%D0%BE%D0%B9-%D1%80%D0%BE%D0%BC%D0%B0%D1%88%D0%BA%D0%B8,-%D1%86%D0%B2%D0%B5%D1%82%D0%BE%D0%BA-%D0%BA%D1%83%D1%81%D1%82%D0%B0%D1%80%D0%BD%D0%B8%D0%BA%D0%B0_50f44e74666d0-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17032"/>
            <a:ext cx="2880320" cy="27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75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if-kartinki.ru/fony/fon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drk-umka.ru/wp-content/uploads/2015/12/79777698_Devoch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0216" y="-387424"/>
            <a:ext cx="4608512" cy="450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260648"/>
            <a:ext cx="698477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Найти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общий язык даже с родным ребенком порой бывает очень сложно - ведь не всегда знаешь, как правильно реагировать на его непредсказуемое поведение, внезапные капризы и непослушание. И, несмотря на безграничную любовь к своему чаду и самые добрые намерения, одно неосторожное слово или незначительный проступок способен обидеть ребенка и в корень изменить его поведение и психологическое развитие. </a:t>
            </a:r>
          </a:p>
          <a:p>
            <a:pPr algn="just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   </a:t>
            </a:r>
            <a:r>
              <a:rPr lang="ru-RU" sz="2200" b="1" i="1" u="sng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Чтобы </a:t>
            </a:r>
            <a:r>
              <a:rPr lang="ru-RU" sz="2200" b="1" i="1" u="sng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направить свое общение с детьми в правильное русло, ознакомьтесь с распространенными ошибками в детском воспитании, которые допускают большинство родителей.</a:t>
            </a:r>
          </a:p>
        </p:txBody>
      </p:sp>
      <p:pic>
        <p:nvPicPr>
          <p:cNvPr id="3" name="Picture 2" descr="http://www.xn--80aaujbdxeb6af9cg.com/data/images/%D0%93%D0%BE%D0%BB%D1%83%D0%B1%D0%BE%D0%B9-%D1%80%D0%BE%D0%BC%D0%B0%D1%88%D0%BA%D0%B8,-%D1%86%D0%B2%D0%B5%D1%82%D0%BE%D0%BA-%D0%BA%D1%83%D1%81%D1%82%D0%B0%D1%80%D0%BD%D0%B8%D0%BA%D0%B0_50f44e74666d0-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461627"/>
            <a:ext cx="1728193" cy="204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8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if-kartinki.ru/fony/fon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rhivurokov.ru/multiurok/e/7/2/e727afe4965fe2870ca99d797a8122eed5d61f77/urok-chitannia-tiema-zvuk-kh-kh-bukvi-kh-kh_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891" y="-243408"/>
            <a:ext cx="4464496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476672"/>
            <a:ext cx="6696744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«Я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знаю, ты можешь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лучше»</a:t>
            </a:r>
          </a:p>
          <a:p>
            <a:pPr algn="ctr"/>
            <a:endParaRPr lang="ru-RU" sz="9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   Вместо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ожидаемой ребенком похвалы, он слышит подобную фразу: "Ты такой лентяй! Мог бы сделать это намного лучше". Ребенок еще не знает силу своих способностей, но проявляет усердие и старание, чтобы порадовать в первую очередь своих родителей. Ваша задача состоит в  том, чтобы помочь ребенку самому обнаружить уровень своих способностей и знаний, развивать таланты и самоорганизацию. Привычные упреки замените более мягкими словами: "Когда в твоей комнате чисто, становиться много места для игр и забав", или касательно учебы: "Стоило тебе 15 минут провести над книгой по грамматике, как в твоем диктанте уже намного меньше ошибок".</a:t>
            </a:r>
          </a:p>
        </p:txBody>
      </p:sp>
      <p:pic>
        <p:nvPicPr>
          <p:cNvPr id="1030" name="Picture 6" descr="http://www.xn--80aaujbdxeb6af9cg.com/data/images/%D0%93%D0%BE%D0%BB%D1%83%D0%B1%D0%BE%D0%B9-%D1%80%D0%BE%D0%BC%D0%B0%D1%88%D0%BA%D0%B8,-%D1%86%D0%B2%D0%B5%D1%82%D0%BE%D0%BA-%D0%BA%D1%83%D1%81%D1%82%D0%B0%D1%80%D0%BD%D0%B8%D0%BA%D0%B0_50f44e74666d0-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8" y="4797152"/>
            <a:ext cx="1875284" cy="184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08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if-kartinki.ru/fony/fon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drk-umka.ru/wp-content/uploads/2015/12/79777698_Devoch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12509"/>
            <a:ext cx="4392488" cy="450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332656"/>
            <a:ext cx="6552728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«Тебе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не стоит есть второй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кекс»</a:t>
            </a:r>
          </a:p>
          <a:p>
            <a:pPr algn="just"/>
            <a:endParaRPr lang="ru-RU" sz="9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   Без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сомнений, таким образом, вы заботитесь о здоровье своего чада, но подобные слова воспринимаются им совершенно иначе. Указывая на его неповоротливость и неуклюжесть от чрезмерного употребления сладостей, вы развиваете у ребенка лишние комплексы и неуверенность в себе. Домой покупайте только здоровую пищу, десерты и сладкие напитки готовьте самостоятельно и в умеренном количестве. Делайте акцент не на размере порций, а на физической активности ребенка. Запишите его на спортивные секции, какие он сам выберет, по возможности, устраивайте совместные прогулки на велосипедах, роликовых коньках.</a:t>
            </a:r>
          </a:p>
        </p:txBody>
      </p:sp>
      <p:pic>
        <p:nvPicPr>
          <p:cNvPr id="6" name="Picture 6" descr="http://www.xn--80aaujbdxeb6af9cg.com/data/images/%D0%93%D0%BE%D0%BB%D1%83%D0%B1%D0%BE%D0%B9-%D1%80%D0%BE%D0%BC%D0%B0%D1%88%D0%BA%D0%B8,-%D1%86%D0%B2%D0%B5%D1%82%D0%BE%D0%BA-%D0%BA%D1%83%D1%81%D1%82%D0%B0%D1%80%D0%BD%D0%B8%D0%BA%D0%B0_50f44e74666d0-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8" y="4797152"/>
            <a:ext cx="1875284" cy="184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31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if-kartinki.ru/fony/fon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rhivurokov.ru/multiurok/e/7/2/e727afe4965fe2870ca99d797a8122eed5d61f77/urok-chitannia-tiema-zvuk-kh-kh-bukvi-kh-kh_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1484784"/>
            <a:ext cx="4752528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548680"/>
            <a:ext cx="6318448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«Ты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как обычно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…»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или "Ты никогда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…»</a:t>
            </a:r>
          </a:p>
          <a:p>
            <a:endParaRPr lang="ru-RU" sz="9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Частые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высказывания "Ты как обычно забыл, о чем я тебя просила" или "Ты никогда не сделаешь это, как следует" отбивают у ребенка всякое желание попытаться исправиться, ведь вы за него заранее определили результат. Так, вместо категоричных выражений попытайтесь предложить ему помощь в том, как лучше выполнил вашу просьбу и что нужно сделать, чтобы не забывать важные задания.</a:t>
            </a:r>
          </a:p>
        </p:txBody>
      </p:sp>
      <p:pic>
        <p:nvPicPr>
          <p:cNvPr id="6" name="Picture 6" descr="http://www.xn--80aaujbdxeb6af9cg.com/data/images/%D0%93%D0%BE%D0%BB%D1%83%D0%B1%D0%BE%D0%B9-%D1%80%D0%BE%D0%BC%D0%B0%D1%88%D0%BA%D0%B8,-%D1%86%D0%B2%D0%B5%D1%82%D0%BE%D0%BA-%D0%BA%D1%83%D1%81%D1%82%D0%B0%D1%80%D0%BD%D0%B8%D0%BA%D0%B0_50f44e74666d0-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81128"/>
            <a:ext cx="2232248" cy="207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37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if-kartinki.ru/fony/fon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drk-umka.ru/wp-content/uploads/2015/12/79777698_Devoch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2132856"/>
            <a:ext cx="4536504" cy="476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359407"/>
            <a:ext cx="646246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«Почему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ты не можешь быть таким, как твоя сестра/брат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?»</a:t>
            </a:r>
          </a:p>
          <a:p>
            <a:pPr algn="ctr"/>
            <a:endParaRPr lang="ru-RU" sz="10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   Помните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, что ни в коем случае нельзя сравнивать своего ребенка с другими и ставить кого-либо в пример, пусть даже родственников. От вас самих зависит, насколько хорошо ваш ребенок будет справляться со всеми заданиями, но главное – разрешить ему делать это по-своему. С раннего возраста развивайте в ребенке чувство индивидуальности и уникальности, способствуйте его первым шагам к хорошим результатам по собственной тропинке, а не дороге старших братьев и сестер.</a:t>
            </a:r>
          </a:p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 </a:t>
            </a:r>
          </a:p>
        </p:txBody>
      </p:sp>
      <p:pic>
        <p:nvPicPr>
          <p:cNvPr id="6" name="Picture 6" descr="http://www.xn--80aaujbdxeb6af9cg.com/data/images/%D0%93%D0%BE%D0%BB%D1%83%D0%B1%D0%BE%D0%B9-%D1%80%D0%BE%D0%BC%D0%B0%D1%88%D0%BA%D0%B8,-%D1%86%D0%B2%D0%B5%D1%82%D0%BE%D0%BA-%D0%BA%D1%83%D1%81%D1%82%D0%B0%D1%80%D0%BD%D0%B8%D0%BA%D0%B0_50f44e74666d0-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25144"/>
            <a:ext cx="2304256" cy="194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60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if-kartinki.ru/fony/fon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rhivurokov.ru/multiurok/e/7/2/e727afe4965fe2870ca99d797a8122eed5d61f77/urok-chitannia-tiema-zvuk-kh-kh-bukvi-kh-kh_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2062302"/>
            <a:ext cx="4752528" cy="47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284741"/>
            <a:ext cx="626469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«Ты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снова отложил все на последний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момент»</a:t>
            </a:r>
          </a:p>
          <a:p>
            <a:pPr algn="just"/>
            <a:endParaRPr lang="ru-RU" sz="10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   Весь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день ребенок играл в компьютерные игры, затем до поздней ночи делал домашнее задание. В результате – неполноценный сон, усталость и вялость на уроках, плохая оценка. Дайте понять ребенку, что нисколько вы не довольны его результатами, сколько он сам не доволен тем, как прошел его день и какая у него успеваемость. В следующий раз, когда он снова станет перед выбором между развлечением и заданием, вспомнит, как  нестерпимо хотел спать весь день, как выслушивал замечания учителей, он в первую очередь сделает свою работу, затем с легкой душой примется проходить новую компьютерную игру.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6" name="Picture 6" descr="http://www.xn--80aaujbdxeb6af9cg.com/data/images/%D0%93%D0%BE%D0%BB%D1%83%D0%B1%D0%BE%D0%B9-%D1%80%D0%BE%D0%BC%D0%B0%D1%88%D0%BA%D0%B8,-%D1%86%D0%B2%D0%B5%D1%82%D0%BE%D0%BA-%D0%BA%D1%83%D1%81%D1%82%D0%B0%D1%80%D0%BD%D0%B8%D0%BA%D0%B0_50f44e74666d0-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8" y="284741"/>
            <a:ext cx="1875284" cy="184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30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if-kartinki.ru/fony/fon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drk-umka.ru/wp-content/uploads/2015/12/79777698_Devoch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1628076"/>
            <a:ext cx="5688632" cy="526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404664"/>
            <a:ext cx="662473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«Лучше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всего тебе дается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математика»</a:t>
            </a:r>
          </a:p>
          <a:p>
            <a:pPr algn="just"/>
            <a:endParaRPr lang="ru-RU" sz="9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   Так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вы блокируете желание ребенка проявлять свои способности в остальных вещах. Хвалите свое чадо за высокие результаты в определенной науке/спорте и поощряйте его попытки добиться аналогичного успеха во всех начинаниях</a:t>
            </a:r>
            <a:r>
              <a:rPr lang="ru-RU" dirty="0"/>
              <a:t>.</a:t>
            </a:r>
          </a:p>
        </p:txBody>
      </p:sp>
      <p:pic>
        <p:nvPicPr>
          <p:cNvPr id="6" name="Picture 6" descr="http://www.xn--80aaujbdxeb6af9cg.com/data/images/%D0%93%D0%BE%D0%BB%D1%83%D0%B1%D0%BE%D0%B9-%D1%80%D0%BE%D0%BC%D0%B0%D1%88%D0%BA%D0%B8,-%D1%86%D0%B2%D0%B5%D1%82%D0%BE%D0%BA-%D0%BA%D1%83%D1%81%D1%82%D0%B0%D1%80%D0%BD%D0%B8%D0%BA%D0%B0_50f44e74666d0-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467970"/>
            <a:ext cx="3168352" cy="32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92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if-kartinki.ru/fony/fon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rhivurokov.ru/multiurok/e/7/2/e727afe4965fe2870ca99d797a8122eed5d61f77/urok-chitannia-tiema-zvuk-kh-kh-bukvi-kh-kh_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1844824"/>
            <a:ext cx="5184576" cy="478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1472" y="394866"/>
            <a:ext cx="6352976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«Не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волнуйся: твой первый день в школе пройдет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замечательно»</a:t>
            </a:r>
          </a:p>
          <a:p>
            <a:pPr algn="just"/>
            <a:endParaRPr lang="ru-RU" sz="900" b="1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    У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малыша тут же возникает чувство тревоги, что все-таки что-то может случиться, а ведь до ваших слов он даже и не думал об этом! Отправляясь первый раз в первый класс,  постарайтесь заверить своего юного школьника, что его ждет очень интересный день с новыми знакомствами и друзьями-одноклассниками.</a:t>
            </a:r>
          </a:p>
        </p:txBody>
      </p:sp>
      <p:pic>
        <p:nvPicPr>
          <p:cNvPr id="6" name="Picture 6" descr="http://www.xn--80aaujbdxeb6af9cg.com/data/images/%D0%93%D0%BE%D0%BB%D1%83%D0%B1%D0%BE%D0%B9-%D1%80%D0%BE%D0%BC%D0%B0%D1%88%D0%BA%D0%B8,-%D1%86%D0%B2%D0%B5%D1%82%D0%BE%D0%BA-%D0%BA%D1%83%D1%81%D1%82%D0%B0%D1%80%D0%BD%D0%B8%D0%BA%D0%B0_50f44e74666d0-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03464"/>
            <a:ext cx="2632720" cy="279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42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878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Садик</dc:creator>
  <cp:lastModifiedBy>Садик</cp:lastModifiedBy>
  <cp:revision>45</cp:revision>
  <dcterms:created xsi:type="dcterms:W3CDTF">2017-03-31T16:27:02Z</dcterms:created>
  <dcterms:modified xsi:type="dcterms:W3CDTF">2017-05-06T06:16:44Z</dcterms:modified>
</cp:coreProperties>
</file>