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2" r:id="rId1"/>
    <p:sldMasterId id="2147483693" r:id="rId2"/>
    <p:sldMasterId id="2147483694" r:id="rId3"/>
    <p:sldMasterId id="2147483695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53" y="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1100"/>
            </a:lvl1pPr>
            <a:lvl2pPr lvl="1" rtl="0">
              <a:spcBef>
                <a:spcPts val="0"/>
              </a:spcBef>
              <a:defRPr sz="1100"/>
            </a:lvl2pPr>
            <a:lvl3pPr lvl="2" rtl="0">
              <a:spcBef>
                <a:spcPts val="0"/>
              </a:spcBef>
              <a:defRPr sz="1100"/>
            </a:lvl3pPr>
            <a:lvl4pPr lvl="3" rtl="0">
              <a:spcBef>
                <a:spcPts val="0"/>
              </a:spcBef>
              <a:defRPr sz="1100"/>
            </a:lvl4pPr>
            <a:lvl5pPr lvl="4" rtl="0">
              <a:spcBef>
                <a:spcPts val="0"/>
              </a:spcBef>
              <a:defRPr sz="1100"/>
            </a:lvl5pPr>
            <a:lvl6pPr lvl="5" rtl="0">
              <a:spcBef>
                <a:spcPts val="0"/>
              </a:spcBef>
              <a:defRPr sz="1100"/>
            </a:lvl6pPr>
            <a:lvl7pPr lvl="6" rtl="0">
              <a:spcBef>
                <a:spcPts val="0"/>
              </a:spcBef>
              <a:defRPr sz="1100"/>
            </a:lvl7pPr>
            <a:lvl8pPr lvl="7" rtl="0">
              <a:spcBef>
                <a:spcPts val="0"/>
              </a:spcBef>
              <a:defRPr sz="1100"/>
            </a:lvl8pPr>
            <a:lvl9pPr lvl="8" rtl="0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157258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6" name="Shape 3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6" name="Shape 3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5" name="Shape 4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5" name="Shape 3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0" name="Shape 3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5" name="Shape 3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5" name="Shape 3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1pPr>
            <a:lvl2pPr marL="45720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2pPr>
            <a:lvl3pPr marL="91440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3pPr>
            <a:lvl4pPr marL="137160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4pPr>
            <a:lvl5pPr marL="182880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5pPr>
            <a:lvl6pPr marL="2286000" lvl="5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6pPr>
            <a:lvl7pPr marL="2743200" lvl="6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7pPr>
            <a:lvl8pPr marL="3200400" lvl="7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8pPr>
            <a:lvl9pPr marL="3657600" lvl="8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7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5" name="Shape 10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rmAutofit/>
          </a:bodyPr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None/>
              <a:defRPr sz="1400"/>
            </a:lvl1pPr>
            <a:lvl2pPr marL="45720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None/>
              <a:defRPr sz="1200"/>
            </a:lvl2pPr>
            <a:lvl3pPr marL="91440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None/>
              <a:defRPr sz="1000"/>
            </a:lvl3pPr>
            <a:lvl4pPr marL="137160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4pPr>
            <a:lvl5pPr marL="182880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5pPr>
            <a:lvl6pPr marL="2286000" lvl="5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6pPr>
            <a:lvl7pPr marL="2743200" lvl="6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7pPr>
            <a:lvl8pPr marL="3200400" lvl="7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8pPr>
            <a:lvl9pPr marL="3657600" lvl="8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defRPr sz="3200"/>
            </a:lvl1pPr>
            <a:lvl2pPr marL="74295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2pPr>
            <a:lvl3pPr marL="114300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3pPr>
            <a:lvl4pPr marL="160020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4pPr>
            <a:lvl5pPr marL="205740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None/>
              <a:defRPr sz="1400"/>
            </a:lvl1pPr>
            <a:lvl2pPr marL="45720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None/>
              <a:defRPr sz="1200"/>
            </a:lvl2pPr>
            <a:lvl3pPr marL="91440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None/>
              <a:defRPr sz="1000"/>
            </a:lvl3pPr>
            <a:lvl4pPr marL="137160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4pPr>
            <a:lvl5pPr marL="182880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5pPr>
            <a:lvl6pPr marL="2286000" lvl="5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6pPr>
            <a:lvl7pPr marL="2743200" lvl="6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7pPr>
            <a:lvl8pPr marL="3200400" lvl="7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8pPr>
            <a:lvl9pPr marL="3657600" lvl="8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00" cy="63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None/>
              <a:defRPr sz="2400" b="1"/>
            </a:lvl1pPr>
            <a:lvl2pPr marL="45720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None/>
              <a:defRPr sz="2000" b="1"/>
            </a:lvl2pPr>
            <a:lvl3pPr marL="91440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None/>
              <a:defRPr sz="1800" b="1"/>
            </a:lvl3pPr>
            <a:lvl4pPr marL="137160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4pPr>
            <a:lvl5pPr marL="182880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5pPr>
            <a:lvl6pPr marL="228600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6pPr>
            <a:lvl7pPr marL="274320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7pPr>
            <a:lvl8pPr marL="320040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8pPr>
            <a:lvl9pPr marL="365760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1pPr>
            <a:lvl2pPr marL="74295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3pPr>
            <a:lvl4pPr marL="160020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4pPr>
            <a:lvl5pPr marL="205740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5pPr>
            <a:lvl6pPr marL="251460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6pPr>
            <a:lvl7pPr marL="297180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7pPr>
            <a:lvl8pPr marL="342900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8pPr>
            <a:lvl9pPr marL="388620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900" cy="63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None/>
              <a:defRPr sz="2400" b="1"/>
            </a:lvl1pPr>
            <a:lvl2pPr marL="45720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None/>
              <a:defRPr sz="2000" b="1"/>
            </a:lvl2pPr>
            <a:lvl3pPr marL="91440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None/>
              <a:defRPr sz="1800" b="1"/>
            </a:lvl3pPr>
            <a:lvl4pPr marL="137160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4pPr>
            <a:lvl5pPr marL="182880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5pPr>
            <a:lvl6pPr marL="228600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6pPr>
            <a:lvl7pPr marL="274320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7pPr>
            <a:lvl8pPr marL="320040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8pPr>
            <a:lvl9pPr marL="365760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1pPr>
            <a:lvl2pPr marL="74295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3pPr>
            <a:lvl4pPr marL="160020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4pPr>
            <a:lvl5pPr marL="205740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5pPr>
            <a:lvl6pPr marL="251460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6pPr>
            <a:lvl7pPr marL="297180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7pPr>
            <a:lvl8pPr marL="342900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8pPr>
            <a:lvl9pPr marL="388620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1pPr>
            <a:lvl2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2pPr>
            <a:lvl3pPr marL="114300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1pPr>
            <a:lvl2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2pPr>
            <a:lvl3pPr marL="114300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cap="none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 sz="2000">
                <a:solidFill>
                  <a:srgbClr val="888888"/>
                </a:solidFill>
              </a:defRPr>
            </a:lvl1pPr>
            <a:lvl2pPr marL="457200" lvl="1" indent="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None/>
              <a:defRPr sz="1800">
                <a:solidFill>
                  <a:srgbClr val="888888"/>
                </a:solidFill>
              </a:defRPr>
            </a:lvl2pPr>
            <a:lvl3pPr marL="914400" lvl="2" indent="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None/>
              <a:defRPr sz="1600">
                <a:solidFill>
                  <a:srgbClr val="888888"/>
                </a:solidFill>
              </a:defRPr>
            </a:lvl3pPr>
            <a:lvl4pPr marL="1371600" lvl="3" indent="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4pPr>
            <a:lvl5pPr marL="1828800" lvl="4" indent="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5pPr>
            <a:lvl6pPr marL="2286000" lvl="5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6pPr>
            <a:lvl7pPr marL="2743200" lvl="6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7pPr>
            <a:lvl8pPr marL="3200400" lvl="7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8pPr>
            <a:lvl9pPr marL="3657600" lvl="8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1pPr>
            <a:lvl2pPr marL="45720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2pPr>
            <a:lvl3pPr marL="91440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3pPr>
            <a:lvl4pPr marL="137160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4pPr>
            <a:lvl5pPr marL="182880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5pPr>
            <a:lvl6pPr marL="2286000" lvl="5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6pPr>
            <a:lvl7pPr marL="2743200" lvl="6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7pPr>
            <a:lvl8pPr marL="3200400" lvl="7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8pPr>
            <a:lvl9pPr marL="3657600" lvl="8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7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69" name="Shape 1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0" name="Shape 1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174" name="Shape 17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5" name="Shape 17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9" name="Shape 17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rmAutofit/>
          </a:bodyPr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None/>
              <a:defRPr sz="1400"/>
            </a:lvl1pPr>
            <a:lvl2pPr marL="45720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None/>
              <a:defRPr sz="1200"/>
            </a:lvl2pPr>
            <a:lvl3pPr marL="91440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None/>
              <a:defRPr sz="1000"/>
            </a:lvl3pPr>
            <a:lvl4pPr marL="137160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4pPr>
            <a:lvl5pPr marL="182880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5pPr>
            <a:lvl6pPr marL="2286000" lvl="5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6pPr>
            <a:lvl7pPr marL="2743200" lvl="6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7pPr>
            <a:lvl8pPr marL="3200400" lvl="7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8pPr>
            <a:lvl9pPr marL="3657600" lvl="8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9pPr>
          </a:lstStyle>
          <a:p>
            <a:endParaRPr/>
          </a:p>
        </p:txBody>
      </p:sp>
      <p:sp>
        <p:nvSpPr>
          <p:cNvPr id="181" name="Shape 1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2" name="Shape 1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3" name="Shape 1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defRPr sz="3200"/>
            </a:lvl1pPr>
            <a:lvl2pPr marL="74295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2pPr>
            <a:lvl3pPr marL="114300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3pPr>
            <a:lvl4pPr marL="160020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4pPr>
            <a:lvl5pPr marL="205740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None/>
              <a:defRPr sz="1400"/>
            </a:lvl1pPr>
            <a:lvl2pPr marL="45720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None/>
              <a:defRPr sz="1200"/>
            </a:lvl2pPr>
            <a:lvl3pPr marL="91440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None/>
              <a:defRPr sz="1000"/>
            </a:lvl3pPr>
            <a:lvl4pPr marL="137160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4pPr>
            <a:lvl5pPr marL="182880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5pPr>
            <a:lvl6pPr marL="2286000" lvl="5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6pPr>
            <a:lvl7pPr marL="2743200" lvl="6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7pPr>
            <a:lvl8pPr marL="3200400" lvl="7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8pPr>
            <a:lvl9pPr marL="3657600" lvl="8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9pPr>
          </a:lstStyle>
          <a:p>
            <a:endParaRPr/>
          </a:p>
        </p:txBody>
      </p:sp>
      <p:sp>
        <p:nvSpPr>
          <p:cNvPr id="188" name="Shape 1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9" name="Shape 1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0" name="Shape 1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4" name="Shape 19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00" cy="63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None/>
              <a:defRPr sz="2400" b="1"/>
            </a:lvl1pPr>
            <a:lvl2pPr marL="45720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None/>
              <a:defRPr sz="2000" b="1"/>
            </a:lvl2pPr>
            <a:lvl3pPr marL="91440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None/>
              <a:defRPr sz="1800" b="1"/>
            </a:lvl3pPr>
            <a:lvl4pPr marL="137160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4pPr>
            <a:lvl5pPr marL="182880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5pPr>
            <a:lvl6pPr marL="228600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6pPr>
            <a:lvl7pPr marL="274320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7pPr>
            <a:lvl8pPr marL="320040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8pPr>
            <a:lvl9pPr marL="365760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9pPr>
          </a:lstStyle>
          <a:p>
            <a:endParaRPr/>
          </a:p>
        </p:txBody>
      </p:sp>
      <p:sp>
        <p:nvSpPr>
          <p:cNvPr id="199" name="Shape 19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1pPr>
            <a:lvl2pPr marL="74295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3pPr>
            <a:lvl4pPr marL="160020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4pPr>
            <a:lvl5pPr marL="205740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5pPr>
            <a:lvl6pPr marL="251460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6pPr>
            <a:lvl7pPr marL="297180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7pPr>
            <a:lvl8pPr marL="342900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8pPr>
            <a:lvl9pPr marL="388620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9pPr>
          </a:lstStyle>
          <a:p>
            <a:endParaRPr/>
          </a:p>
        </p:txBody>
      </p:sp>
      <p:sp>
        <p:nvSpPr>
          <p:cNvPr id="200" name="Shape 200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900" cy="63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None/>
              <a:defRPr sz="2400" b="1"/>
            </a:lvl1pPr>
            <a:lvl2pPr marL="45720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None/>
              <a:defRPr sz="2000" b="1"/>
            </a:lvl2pPr>
            <a:lvl3pPr marL="91440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None/>
              <a:defRPr sz="1800" b="1"/>
            </a:lvl3pPr>
            <a:lvl4pPr marL="137160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4pPr>
            <a:lvl5pPr marL="182880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5pPr>
            <a:lvl6pPr marL="228600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6pPr>
            <a:lvl7pPr marL="274320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7pPr>
            <a:lvl8pPr marL="320040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8pPr>
            <a:lvl9pPr marL="365760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9pPr>
          </a:lstStyle>
          <a:p>
            <a:endParaRPr/>
          </a:p>
        </p:txBody>
      </p:sp>
      <p:sp>
        <p:nvSpPr>
          <p:cNvPr id="201" name="Shape 20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1pPr>
            <a:lvl2pPr marL="74295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3pPr>
            <a:lvl4pPr marL="160020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4pPr>
            <a:lvl5pPr marL="205740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5pPr>
            <a:lvl6pPr marL="251460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6pPr>
            <a:lvl7pPr marL="297180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7pPr>
            <a:lvl8pPr marL="342900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8pPr>
            <a:lvl9pPr marL="388620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9pPr>
          </a:lstStyle>
          <a:p>
            <a:endParaRPr/>
          </a:p>
        </p:txBody>
      </p:sp>
      <p:sp>
        <p:nvSpPr>
          <p:cNvPr id="202" name="Shape 20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3" name="Shape 20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4" name="Shape 20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7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1pPr>
            <a:lvl2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2pPr>
            <a:lvl3pPr marL="114300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9pPr>
          </a:lstStyle>
          <a:p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1pPr>
            <a:lvl2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2pPr>
            <a:lvl3pPr marL="114300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9pPr>
          </a:lstStyle>
          <a:p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0" name="Shape 2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1" name="Shape 2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cap="none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 sz="2000">
                <a:solidFill>
                  <a:srgbClr val="888888"/>
                </a:solidFill>
              </a:defRPr>
            </a:lvl1pPr>
            <a:lvl2pPr marL="457200" lvl="1" indent="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None/>
              <a:defRPr sz="1800">
                <a:solidFill>
                  <a:srgbClr val="888888"/>
                </a:solidFill>
              </a:defRPr>
            </a:lvl2pPr>
            <a:lvl3pPr marL="914400" lvl="2" indent="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None/>
              <a:defRPr sz="1600">
                <a:solidFill>
                  <a:srgbClr val="888888"/>
                </a:solidFill>
              </a:defRPr>
            </a:lvl3pPr>
            <a:lvl4pPr marL="1371600" lvl="3" indent="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4pPr>
            <a:lvl5pPr marL="1828800" lvl="4" indent="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5pPr>
            <a:lvl6pPr marL="2286000" lvl="5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6pPr>
            <a:lvl7pPr marL="2743200" lvl="6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7pPr>
            <a:lvl8pPr marL="3200400" lvl="7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8pPr>
            <a:lvl9pPr marL="3657600" lvl="8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5" name="Shape 2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6" name="Shape 2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7" name="Shape 2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221" name="Shape 2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2" name="Shape 2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6" name="Shape 22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1pPr>
            <a:lvl2pPr marL="45720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2pPr>
            <a:lvl3pPr marL="91440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3pPr>
            <a:lvl4pPr marL="137160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4pPr>
            <a:lvl5pPr marL="182880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5pPr>
            <a:lvl6pPr marL="2286000" lvl="5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6pPr>
            <a:lvl7pPr marL="2743200" lvl="6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7pPr>
            <a:lvl8pPr marL="3200400" lvl="7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8pPr>
            <a:lvl9pPr marL="3657600" lvl="8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7" name="Shape 2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9" name="Shape 2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8" name="Shape 2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9" name="Shape 2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7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243" name="Shape 2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4" name="Shape 2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5" name="Shape 2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249" name="Shape 2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0" name="Shape 2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1" name="Shape 25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4" name="Shape 25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rmAutofit/>
          </a:bodyPr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None/>
              <a:defRPr sz="1400"/>
            </a:lvl1pPr>
            <a:lvl2pPr marL="45720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None/>
              <a:defRPr sz="1200"/>
            </a:lvl2pPr>
            <a:lvl3pPr marL="91440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None/>
              <a:defRPr sz="1000"/>
            </a:lvl3pPr>
            <a:lvl4pPr marL="137160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4pPr>
            <a:lvl5pPr marL="182880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5pPr>
            <a:lvl6pPr marL="2286000" lvl="5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6pPr>
            <a:lvl7pPr marL="2743200" lvl="6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7pPr>
            <a:lvl8pPr marL="3200400" lvl="7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8pPr>
            <a:lvl9pPr marL="3657600" lvl="8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9pPr>
          </a:lstStyle>
          <a:p>
            <a:endParaRPr/>
          </a:p>
        </p:txBody>
      </p:sp>
      <p:sp>
        <p:nvSpPr>
          <p:cNvPr id="256" name="Shape 2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7" name="Shape 2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defRPr sz="3200"/>
            </a:lvl1pPr>
            <a:lvl2pPr marL="74295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2pPr>
            <a:lvl3pPr marL="114300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3pPr>
            <a:lvl4pPr marL="160020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4pPr>
            <a:lvl5pPr marL="205740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9pPr>
          </a:lstStyle>
          <a:p>
            <a:endParaRPr/>
          </a:p>
        </p:txBody>
      </p:sp>
      <p:sp>
        <p:nvSpPr>
          <p:cNvPr id="262" name="Shape 26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None/>
              <a:defRPr sz="1400"/>
            </a:lvl1pPr>
            <a:lvl2pPr marL="45720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None/>
              <a:defRPr sz="1200"/>
            </a:lvl2pPr>
            <a:lvl3pPr marL="91440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None/>
              <a:defRPr sz="1000"/>
            </a:lvl3pPr>
            <a:lvl4pPr marL="137160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4pPr>
            <a:lvl5pPr marL="182880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5pPr>
            <a:lvl6pPr marL="2286000" lvl="5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6pPr>
            <a:lvl7pPr marL="2743200" lvl="6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7pPr>
            <a:lvl8pPr marL="3200400" lvl="7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8pPr>
            <a:lvl9pPr marL="3657600" lvl="8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9pPr>
          </a:lstStyle>
          <a:p>
            <a:endParaRPr/>
          </a:p>
        </p:txBody>
      </p:sp>
      <p:sp>
        <p:nvSpPr>
          <p:cNvPr id="263" name="Shape 2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4" name="Shape 26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5" name="Shape 2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8" name="Shape 26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9" name="Shape 2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0" name="Shape 2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00" cy="63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None/>
              <a:defRPr sz="2400" b="1"/>
            </a:lvl1pPr>
            <a:lvl2pPr marL="45720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None/>
              <a:defRPr sz="2000" b="1"/>
            </a:lvl2pPr>
            <a:lvl3pPr marL="91440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None/>
              <a:defRPr sz="1800" b="1"/>
            </a:lvl3pPr>
            <a:lvl4pPr marL="137160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4pPr>
            <a:lvl5pPr marL="182880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5pPr>
            <a:lvl6pPr marL="228600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6pPr>
            <a:lvl7pPr marL="274320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7pPr>
            <a:lvl8pPr marL="320040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8pPr>
            <a:lvl9pPr marL="365760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9pPr>
          </a:lstStyle>
          <a:p>
            <a:endParaRPr/>
          </a:p>
        </p:txBody>
      </p:sp>
      <p:sp>
        <p:nvSpPr>
          <p:cNvPr id="274" name="Shape 27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1pPr>
            <a:lvl2pPr marL="74295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3pPr>
            <a:lvl4pPr marL="160020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4pPr>
            <a:lvl5pPr marL="205740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5pPr>
            <a:lvl6pPr marL="251460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6pPr>
            <a:lvl7pPr marL="297180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7pPr>
            <a:lvl8pPr marL="342900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8pPr>
            <a:lvl9pPr marL="388620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9pPr>
          </a:lstStyle>
          <a:p>
            <a:endParaRPr/>
          </a:p>
        </p:txBody>
      </p:sp>
      <p:sp>
        <p:nvSpPr>
          <p:cNvPr id="275" name="Shape 275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900" cy="63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None/>
              <a:defRPr sz="2400" b="1"/>
            </a:lvl1pPr>
            <a:lvl2pPr marL="45720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None/>
              <a:defRPr sz="2000" b="1"/>
            </a:lvl2pPr>
            <a:lvl3pPr marL="91440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None/>
              <a:defRPr sz="1800" b="1"/>
            </a:lvl3pPr>
            <a:lvl4pPr marL="137160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4pPr>
            <a:lvl5pPr marL="182880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5pPr>
            <a:lvl6pPr marL="228600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6pPr>
            <a:lvl7pPr marL="274320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7pPr>
            <a:lvl8pPr marL="320040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8pPr>
            <a:lvl9pPr marL="365760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9pPr>
          </a:lstStyle>
          <a:p>
            <a:endParaRPr/>
          </a:p>
        </p:txBody>
      </p:sp>
      <p:sp>
        <p:nvSpPr>
          <p:cNvPr id="276" name="Shape 27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1pPr>
            <a:lvl2pPr marL="74295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3pPr>
            <a:lvl4pPr marL="160020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4pPr>
            <a:lvl5pPr marL="205740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5pPr>
            <a:lvl6pPr marL="251460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6pPr>
            <a:lvl7pPr marL="297180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7pPr>
            <a:lvl8pPr marL="342900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8pPr>
            <a:lvl9pPr marL="388620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9pPr>
          </a:lstStyle>
          <a:p>
            <a:endParaRPr/>
          </a:p>
        </p:txBody>
      </p:sp>
      <p:sp>
        <p:nvSpPr>
          <p:cNvPr id="277" name="Shape 2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8" name="Shape 2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9" name="Shape 2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1pPr>
            <a:lvl2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2pPr>
            <a:lvl3pPr marL="114300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9pPr>
          </a:lstStyle>
          <a:p>
            <a:endParaRPr/>
          </a:p>
        </p:txBody>
      </p:sp>
      <p:sp>
        <p:nvSpPr>
          <p:cNvPr id="283" name="Shape 28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1pPr>
            <a:lvl2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2pPr>
            <a:lvl3pPr marL="114300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9pPr>
          </a:lstStyle>
          <a:p>
            <a:endParaRPr/>
          </a:p>
        </p:txBody>
      </p:sp>
      <p:sp>
        <p:nvSpPr>
          <p:cNvPr id="284" name="Shape 2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5" name="Shape 2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6" name="Shape 28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cap="none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 sz="2000">
                <a:solidFill>
                  <a:srgbClr val="888888"/>
                </a:solidFill>
              </a:defRPr>
            </a:lvl1pPr>
            <a:lvl2pPr marL="457200" lvl="1" indent="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None/>
              <a:defRPr sz="1800">
                <a:solidFill>
                  <a:srgbClr val="888888"/>
                </a:solidFill>
              </a:defRPr>
            </a:lvl2pPr>
            <a:lvl3pPr marL="914400" lvl="2" indent="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None/>
              <a:defRPr sz="1600">
                <a:solidFill>
                  <a:srgbClr val="888888"/>
                </a:solidFill>
              </a:defRPr>
            </a:lvl3pPr>
            <a:lvl4pPr marL="1371600" lvl="3" indent="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4pPr>
            <a:lvl5pPr marL="1828800" lvl="4" indent="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5pPr>
            <a:lvl6pPr marL="2286000" lvl="5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6pPr>
            <a:lvl7pPr marL="2743200" lvl="6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7pPr>
            <a:lvl8pPr marL="3200400" lvl="7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8pPr>
            <a:lvl9pPr marL="3657600" lvl="8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1" name="Shape 29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2" name="Shape 29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296" name="Shape 29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7" name="Shape 29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8" name="Shape 29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1" name="Shape 30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1pPr>
            <a:lvl2pPr marL="45720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2pPr>
            <a:lvl3pPr marL="91440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3pPr>
            <a:lvl4pPr marL="137160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4pPr>
            <a:lvl5pPr marL="182880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5pPr>
            <a:lvl6pPr marL="2286000" lvl="5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6pPr>
            <a:lvl7pPr marL="2743200" lvl="6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7pPr>
            <a:lvl8pPr marL="3200400" lvl="7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8pPr>
            <a:lvl9pPr marL="3657600" lvl="8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2" name="Shape 30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3" name="Shape 30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4" name="Shape 30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rmAutofit/>
          </a:bodyPr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None/>
              <a:defRPr sz="1400"/>
            </a:lvl1pPr>
            <a:lvl2pPr marL="45720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None/>
              <a:defRPr sz="1200"/>
            </a:lvl2pPr>
            <a:lvl3pPr marL="91440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None/>
              <a:defRPr sz="1000"/>
            </a:lvl3pPr>
            <a:lvl4pPr marL="137160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4pPr>
            <a:lvl5pPr marL="182880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5pPr>
            <a:lvl6pPr marL="2286000" lvl="5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6pPr>
            <a:lvl7pPr marL="2743200" lvl="6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7pPr>
            <a:lvl8pPr marL="3200400" lvl="7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8pPr>
            <a:lvl9pPr marL="3657600" lvl="8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defRPr sz="3200"/>
            </a:lvl1pPr>
            <a:lvl2pPr marL="74295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2pPr>
            <a:lvl3pPr marL="114300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3pPr>
            <a:lvl4pPr marL="160020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4pPr>
            <a:lvl5pPr marL="205740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None/>
              <a:defRPr sz="1400"/>
            </a:lvl1pPr>
            <a:lvl2pPr marL="45720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None/>
              <a:defRPr sz="1200"/>
            </a:lvl2pPr>
            <a:lvl3pPr marL="91440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None/>
              <a:defRPr sz="1000"/>
            </a:lvl3pPr>
            <a:lvl4pPr marL="137160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4pPr>
            <a:lvl5pPr marL="182880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5pPr>
            <a:lvl6pPr marL="2286000" lvl="5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6pPr>
            <a:lvl7pPr marL="2743200" lvl="6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7pPr>
            <a:lvl8pPr marL="3200400" lvl="7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8pPr>
            <a:lvl9pPr marL="3657600" lvl="8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00" cy="63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None/>
              <a:defRPr sz="2400" b="1"/>
            </a:lvl1pPr>
            <a:lvl2pPr marL="45720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None/>
              <a:defRPr sz="2000" b="1"/>
            </a:lvl2pPr>
            <a:lvl3pPr marL="91440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None/>
              <a:defRPr sz="1800" b="1"/>
            </a:lvl3pPr>
            <a:lvl4pPr marL="137160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4pPr>
            <a:lvl5pPr marL="182880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5pPr>
            <a:lvl6pPr marL="228600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6pPr>
            <a:lvl7pPr marL="274320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7pPr>
            <a:lvl8pPr marL="320040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8pPr>
            <a:lvl9pPr marL="365760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1pPr>
            <a:lvl2pPr marL="74295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3pPr>
            <a:lvl4pPr marL="160020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4pPr>
            <a:lvl5pPr marL="205740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5pPr>
            <a:lvl6pPr marL="251460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6pPr>
            <a:lvl7pPr marL="297180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7pPr>
            <a:lvl8pPr marL="342900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8pPr>
            <a:lvl9pPr marL="388620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900" cy="63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None/>
              <a:defRPr sz="2400" b="1"/>
            </a:lvl1pPr>
            <a:lvl2pPr marL="45720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None/>
              <a:defRPr sz="2000" b="1"/>
            </a:lvl2pPr>
            <a:lvl3pPr marL="91440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None/>
              <a:defRPr sz="1800" b="1"/>
            </a:lvl3pPr>
            <a:lvl4pPr marL="137160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4pPr>
            <a:lvl5pPr marL="182880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5pPr>
            <a:lvl6pPr marL="228600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6pPr>
            <a:lvl7pPr marL="274320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7pPr>
            <a:lvl8pPr marL="320040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8pPr>
            <a:lvl9pPr marL="365760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1pPr>
            <a:lvl2pPr marL="74295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3pPr>
            <a:lvl4pPr marL="160020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4pPr>
            <a:lvl5pPr marL="205740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5pPr>
            <a:lvl6pPr marL="251460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6pPr>
            <a:lvl7pPr marL="297180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7pPr>
            <a:lvl8pPr marL="342900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8pPr>
            <a:lvl9pPr marL="388620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1pPr>
            <a:lvl2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2pPr>
            <a:lvl3pPr marL="114300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1pPr>
            <a:lvl2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2pPr>
            <a:lvl3pPr marL="114300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cap="none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 sz="2000">
                <a:solidFill>
                  <a:srgbClr val="888888"/>
                </a:solidFill>
              </a:defRPr>
            </a:lvl1pPr>
            <a:lvl2pPr marL="457200" lvl="1" indent="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None/>
              <a:defRPr sz="1800">
                <a:solidFill>
                  <a:srgbClr val="888888"/>
                </a:solidFill>
              </a:defRPr>
            </a:lvl2pPr>
            <a:lvl3pPr marL="914400" lvl="2" indent="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None/>
              <a:defRPr sz="1600">
                <a:solidFill>
                  <a:srgbClr val="888888"/>
                </a:solidFill>
              </a:defRPr>
            </a:lvl3pPr>
            <a:lvl4pPr marL="1371600" lvl="3" indent="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4pPr>
            <a:lvl5pPr marL="1828800" lvl="4" indent="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5pPr>
            <a:lvl6pPr marL="2286000" lvl="5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6pPr>
            <a:lvl7pPr marL="2743200" lvl="6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7pPr>
            <a:lvl8pPr marL="3200400" lvl="7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8pPr>
            <a:lvl9pPr marL="3657600" lvl="8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5" name="Shape 2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3059111" y="274636"/>
            <a:ext cx="56277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Times New Roman"/>
              <a:buNone/>
            </a:pPr>
            <a:r>
              <a:rPr lang="en-US" sz="12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Муниципальное автономное дошкольное образовательное учреждение детский сад № 3 «Светлячок»</a:t>
            </a:r>
            <a:br>
              <a:rPr lang="en-US" sz="12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en-US" sz="1200" b="0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0" name="Shape 310"/>
          <p:cNvSpPr txBox="1"/>
          <p:nvPr/>
        </p:nvSpPr>
        <p:spPr>
          <a:xfrm>
            <a:off x="1476375" y="2420937"/>
            <a:ext cx="7272300" cy="774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Краткосрочный проект «День матери»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вторая группа раннего возраста № 4 «Смешарики»</a:t>
            </a:r>
            <a:r>
              <a:rPr lang="en-US" sz="20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311" name="Shape 311"/>
          <p:cNvSpPr txBox="1"/>
          <p:nvPr/>
        </p:nvSpPr>
        <p:spPr>
          <a:xfrm>
            <a:off x="0" y="5157787"/>
            <a:ext cx="4176600" cy="774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</a:t>
            </a:r>
            <a:r>
              <a:rPr lang="en-US" sz="20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Воспитатель: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Шляпникова Е.Ю.</a:t>
            </a:r>
          </a:p>
        </p:txBody>
      </p:sp>
      <p:sp>
        <p:nvSpPr>
          <p:cNvPr id="312" name="Shape 312"/>
          <p:cNvSpPr txBox="1"/>
          <p:nvPr/>
        </p:nvSpPr>
        <p:spPr>
          <a:xfrm>
            <a:off x="4356100" y="6021387"/>
            <a:ext cx="881100" cy="4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Кировград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2020 год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Shape 358" descr="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1450" y="1189037"/>
            <a:ext cx="8655000" cy="46941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359" name="Shape 359"/>
          <p:cNvSpPr txBox="1"/>
          <p:nvPr/>
        </p:nvSpPr>
        <p:spPr>
          <a:xfrm>
            <a:off x="684212" y="549275"/>
            <a:ext cx="8136000" cy="460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Беседа, рассматривание иллюстраций «Моя мама»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/>
          <p:nvPr/>
        </p:nvSpPr>
        <p:spPr>
          <a:xfrm>
            <a:off x="971550" y="260350"/>
            <a:ext cx="6984900" cy="4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Физкультминутка «Мамам дружно помогаем»  </a:t>
            </a:r>
          </a:p>
        </p:txBody>
      </p:sp>
      <p:pic>
        <p:nvPicPr>
          <p:cNvPr id="365" name="Shape 365" descr="13.jpg"/>
          <p:cNvPicPr preferRelativeResize="0"/>
          <p:nvPr/>
        </p:nvPicPr>
        <p:blipFill rotWithShape="1">
          <a:blip r:embed="rId4">
            <a:alphaModFix/>
          </a:blip>
          <a:srcRect t="22257"/>
          <a:stretch/>
        </p:blipFill>
        <p:spPr>
          <a:xfrm>
            <a:off x="3486150" y="688975"/>
            <a:ext cx="5486400" cy="41148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366" name="Shape 366"/>
          <p:cNvSpPr txBox="1"/>
          <p:nvPr/>
        </p:nvSpPr>
        <p:spPr>
          <a:xfrm>
            <a:off x="179387" y="765175"/>
            <a:ext cx="8640900" cy="3692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1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800" b="0" i="1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Мамам дружно помогаем: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Сами в тазике стираем.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рубашки, и носочки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сыночка и для дочки.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(Наклоны вперёд, движения руками,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имитирующие полоскание.)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Через двор растянем ловко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одежды три верёвки.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(Потягивания — руки в стороны.)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Светит солнышко-ромашка,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Скоро высохнут рубашки.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(Потягивания — руки вверх.)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/>
          <p:nvPr/>
        </p:nvSpPr>
        <p:spPr>
          <a:xfrm>
            <a:off x="684212" y="476250"/>
            <a:ext cx="7848600" cy="460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Пальчиковая гимнастика «Цветы для мамы»</a:t>
            </a:r>
          </a:p>
        </p:txBody>
      </p:sp>
      <p:pic>
        <p:nvPicPr>
          <p:cNvPr id="372" name="Shape 372" descr="25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54350" y="974725"/>
            <a:ext cx="5845200" cy="36099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373" name="Shape 373"/>
          <p:cNvSpPr txBox="1"/>
          <p:nvPr/>
        </p:nvSpPr>
        <p:spPr>
          <a:xfrm>
            <a:off x="323850" y="1484312"/>
            <a:ext cx="2879700" cy="2554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Наши красные цветы Распускают лепестки. Ветерок чуть дышит, Лепестки колышет.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Наши красные цветы Закрывают лепестки. Головой качают,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Тихо засыпают.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/>
          <p:nvPr/>
        </p:nvSpPr>
        <p:spPr>
          <a:xfrm>
            <a:off x="0" y="333375"/>
            <a:ext cx="9432900" cy="831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Развитие мелкой моторики рук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«Поможем маме перебрать крупу»  </a:t>
            </a:r>
          </a:p>
        </p:txBody>
      </p:sp>
      <p:pic>
        <p:nvPicPr>
          <p:cNvPr id="379" name="Shape 379" descr="1.jpg"/>
          <p:cNvPicPr preferRelativeResize="0"/>
          <p:nvPr/>
        </p:nvPicPr>
        <p:blipFill rotWithShape="1">
          <a:blip r:embed="rId4">
            <a:alphaModFix/>
          </a:blip>
          <a:srcRect b="22281"/>
          <a:stretch/>
        </p:blipFill>
        <p:spPr>
          <a:xfrm>
            <a:off x="171450" y="1262062"/>
            <a:ext cx="2820900" cy="31812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380" name="Shape 380" descr="7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4225" y="1335087"/>
            <a:ext cx="3108300" cy="33957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381" name="Shape 381"/>
          <p:cNvSpPr txBox="1"/>
          <p:nvPr/>
        </p:nvSpPr>
        <p:spPr>
          <a:xfrm>
            <a:off x="2987675" y="1628775"/>
            <a:ext cx="3313200" cy="2030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Маме будем помогать,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 и некогда скучать.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Мама скажет:-«мо-лод-цы!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ленью некогда возиться,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Радостно сияют лица...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Мама скажет без прикрас:</a:t>
            </a:r>
            <a:b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-Что б я делала без вас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Shape 386" descr="16.jpg"/>
          <p:cNvPicPr preferRelativeResize="0"/>
          <p:nvPr/>
        </p:nvPicPr>
        <p:blipFill rotWithShape="1">
          <a:blip r:embed="rId4">
            <a:alphaModFix/>
          </a:blip>
          <a:srcRect t="8634"/>
          <a:stretch/>
        </p:blipFill>
        <p:spPr>
          <a:xfrm>
            <a:off x="6076950" y="901700"/>
            <a:ext cx="2964000" cy="39021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387" name="Shape 387" descr="17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1450" y="974725"/>
            <a:ext cx="2535300" cy="35418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388" name="Shape 388"/>
          <p:cNvSpPr txBox="1"/>
          <p:nvPr/>
        </p:nvSpPr>
        <p:spPr>
          <a:xfrm>
            <a:off x="2700336" y="1052512"/>
            <a:ext cx="3527400" cy="3170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Маму я свою люблю, я всегда ей помогу: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 стираю, поласкаю, и обедом накормлю,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 я чисто подмету.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Маме надо отдыхать, маме хочется поспать.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 на цыпочках хожу, и ни разу,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ни разу ни словечка не скажу.</a:t>
            </a:r>
          </a:p>
        </p:txBody>
      </p:sp>
      <p:sp>
        <p:nvSpPr>
          <p:cNvPr id="389" name="Shape 389"/>
          <p:cNvSpPr txBox="1"/>
          <p:nvPr/>
        </p:nvSpPr>
        <p:spPr>
          <a:xfrm>
            <a:off x="1908175" y="333375"/>
            <a:ext cx="6126300" cy="4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Игровая ситуация «Мамины помощники»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Shape 394" descr="1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20961" y="3713162"/>
            <a:ext cx="4707000" cy="2936999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395" name="Shape 395"/>
          <p:cNvSpPr txBox="1"/>
          <p:nvPr/>
        </p:nvSpPr>
        <p:spPr>
          <a:xfrm>
            <a:off x="2987675" y="260350"/>
            <a:ext cx="5256300" cy="4062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Дидактическая игра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«Животные и их детеныши»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200" b="1" i="1" u="none" strike="noStrike" cap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Кто пришел ко мне с утра?  Ма-моч-ка!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Кто сказал: «Вставать пора!»?  Ма-моч-ка!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Кашу кто успел сварить?  Ма-моч-ка!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Чаю в чашку кто налил?  Ма-моч-ка!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Кто косички мне заплел?  Ма-моч-ка!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Целый дом один подмел?  Ма-моч-ка!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Кто меня поцеловал?  Ма-моч-ка!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Кто ребячий любит смех?  Ма-моч-ка!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Кто на свете лучше всех?  Ма-моч-ка!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1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800" b="0" i="1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en-US" sz="1800" b="0" i="1" u="none" strike="noStrike" cap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Shape 400" descr="26.jpg"/>
          <p:cNvPicPr preferRelativeResize="0"/>
          <p:nvPr/>
        </p:nvPicPr>
        <p:blipFill rotWithShape="1">
          <a:blip r:embed="rId4">
            <a:alphaModFix/>
          </a:blip>
          <a:srcRect b="9082"/>
          <a:stretch/>
        </p:blipFill>
        <p:spPr>
          <a:xfrm>
            <a:off x="6003925" y="1122362"/>
            <a:ext cx="2652600" cy="21702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401" name="Shape 401" descr="27.jpg"/>
          <p:cNvPicPr preferRelativeResize="0"/>
          <p:nvPr/>
        </p:nvPicPr>
        <p:blipFill rotWithShape="1">
          <a:blip r:embed="rId5">
            <a:alphaModFix/>
          </a:blip>
          <a:srcRect t="8180" b="20436"/>
          <a:stretch/>
        </p:blipFill>
        <p:spPr>
          <a:xfrm>
            <a:off x="2547936" y="3565525"/>
            <a:ext cx="2895599" cy="29019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402" name="Shape 402"/>
          <p:cNvSpPr txBox="1"/>
          <p:nvPr/>
        </p:nvSpPr>
        <p:spPr>
          <a:xfrm>
            <a:off x="2987675" y="1125537"/>
            <a:ext cx="3149700" cy="3138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 себе построю дом,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Много места будет в нём!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Вот квадратик, треугольник,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Получился целый домик!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 в него кота поселим,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18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Вот ему будет веселье!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Shape 403"/>
          <p:cNvSpPr txBox="1"/>
          <p:nvPr/>
        </p:nvSpPr>
        <p:spPr>
          <a:xfrm>
            <a:off x="2268536" y="549275"/>
            <a:ext cx="6693000" cy="460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Конструирование: «Дом в котором мы живем»</a:t>
            </a:r>
          </a:p>
        </p:txBody>
      </p:sp>
      <p:pic>
        <p:nvPicPr>
          <p:cNvPr id="404" name="Shape 404" descr="https://sun9-20.userapi.com/impg/fuSEJqyx3VpphIev7Lv8wBPhIRqkXju49QFbFg/-I8uusBHV-A.jpg?size=780x1040&amp;quality=96&amp;proxy=1&amp;sign=c97bbaa097c66973a150a7657e30afea&amp;type=album"/>
          <p:cNvPicPr preferRelativeResize="0"/>
          <p:nvPr/>
        </p:nvPicPr>
        <p:blipFill rotWithShape="1">
          <a:blip r:embed="rId6">
            <a:alphaModFix/>
          </a:blip>
          <a:srcRect r="19987"/>
          <a:stretch/>
        </p:blipFill>
        <p:spPr>
          <a:xfrm>
            <a:off x="6003925" y="3638550"/>
            <a:ext cx="2536800" cy="27987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Shape 409" descr="2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786" y="255586"/>
            <a:ext cx="3036899" cy="23907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410" name="Shape 410" descr="22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5650" y="2700336"/>
            <a:ext cx="4316400" cy="38292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411" name="Shape 411"/>
          <p:cNvSpPr txBox="1"/>
          <p:nvPr/>
        </p:nvSpPr>
        <p:spPr>
          <a:xfrm>
            <a:off x="539750" y="333375"/>
            <a:ext cx="4572000" cy="1846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этап</a:t>
            </a:r>
            <a:r>
              <a:rPr lang="en-US" sz="18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8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en-US" sz="1800" b="1" i="0" u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Открытка  «Цветок для мамы»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Times New Roman"/>
              <a:buNone/>
            </a:pPr>
            <a:r>
              <a:rPr lang="en-US" sz="2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400" b="0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en-US" sz="2400" b="0" i="0" u="none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2" name="Shape 412"/>
          <p:cNvSpPr txBox="1"/>
          <p:nvPr/>
        </p:nvSpPr>
        <p:spPr>
          <a:xfrm>
            <a:off x="539750" y="1484312"/>
            <a:ext cx="4572000" cy="1939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 какой подарок маме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 подарим в мамин день?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Есть для этого немало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Фантастических идей.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Ведь сюрприз готовить маме 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Это очень интересно…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/>
          <p:nvPr/>
        </p:nvSpPr>
        <p:spPr>
          <a:xfrm>
            <a:off x="971550" y="1484312"/>
            <a:ext cx="7777200" cy="4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Times New Roman"/>
              <a:buNone/>
            </a:pPr>
            <a:r>
              <a:rPr lang="en-US" sz="2400" b="1" i="0" u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Папка – передвижка «День Матери»</a:t>
            </a:r>
          </a:p>
        </p:txBody>
      </p:sp>
      <p:pic>
        <p:nvPicPr>
          <p:cNvPr id="418" name="Shape 418" descr="9.jpg"/>
          <p:cNvPicPr preferRelativeResize="0"/>
          <p:nvPr/>
        </p:nvPicPr>
        <p:blipFill rotWithShape="1">
          <a:blip r:embed="rId4">
            <a:alphaModFix/>
          </a:blip>
          <a:srcRect t="22714"/>
          <a:stretch/>
        </p:blipFill>
        <p:spPr>
          <a:xfrm>
            <a:off x="1255712" y="2487611"/>
            <a:ext cx="6840600" cy="39735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Shape 423" descr="20.jpg"/>
          <p:cNvPicPr preferRelativeResize="0"/>
          <p:nvPr/>
        </p:nvPicPr>
        <p:blipFill rotWithShape="1">
          <a:blip r:embed="rId4">
            <a:alphaModFix/>
          </a:blip>
          <a:srcRect l="1745" r="2321"/>
          <a:stretch/>
        </p:blipFill>
        <p:spPr>
          <a:xfrm>
            <a:off x="2915816" y="2068512"/>
            <a:ext cx="6088534" cy="4454449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424" name="Shape 424"/>
          <p:cNvSpPr txBox="1"/>
          <p:nvPr/>
        </p:nvSpPr>
        <p:spPr>
          <a:xfrm>
            <a:off x="755650" y="1268412"/>
            <a:ext cx="7777200" cy="800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2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Оформление информационно - поздравительного стенда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«С Днем Матери!»</a:t>
            </a:r>
          </a:p>
        </p:txBody>
      </p:sp>
      <p:sp>
        <p:nvSpPr>
          <p:cNvPr id="425" name="Shape 425"/>
          <p:cNvSpPr txBox="1"/>
          <p:nvPr/>
        </p:nvSpPr>
        <p:spPr>
          <a:xfrm>
            <a:off x="179386" y="2492375"/>
            <a:ext cx="3384600" cy="2862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Моя мама!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000" b="1" i="0" u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Много мам на белом свете.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Всей душой их любят дети.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Только мама есть одна,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Всех дороже мне она.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Кто она? Отвечу я: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Это мамочка моя!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title"/>
          </p:nvPr>
        </p:nvSpPr>
        <p:spPr>
          <a:xfrm>
            <a:off x="1258887" y="549275"/>
            <a:ext cx="7885200" cy="230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Вид проекта:</a:t>
            </a: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познавательный, творческий;</a:t>
            </a:r>
            <a:b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0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Продолжительность проекта:</a:t>
            </a: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краткосрочный (период 17-27 ноября);</a:t>
            </a:r>
            <a:b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0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Участники проекта: </a:t>
            </a: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дети группы раннего возраста,  воспитатель.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 txBox="1"/>
          <p:nvPr/>
        </p:nvSpPr>
        <p:spPr>
          <a:xfrm>
            <a:off x="2700336" y="404811"/>
            <a:ext cx="6265800" cy="5108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результате проекта: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0" i="0" u="none">
              <a:solidFill>
                <a:srgbClr val="10253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100000"/>
              <a:buFont typeface="Arial"/>
              <a:buChar char="•"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Расширен кругозор детей о празднике день матери;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100000"/>
              <a:buFont typeface="Arial"/>
              <a:buChar char="•"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 протяжении этого времени у всех участников проекта сохранялось радостное праздничное настроение, что способствовало созданию положительного эмоционального фона в группе;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100000"/>
              <a:buFont typeface="Arial"/>
              <a:buChar char="•"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детей развивается познавательный интерес и любознательность, повышается творческая активность, дети учатся открыто проявлять свои эмоции;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100000"/>
              <a:buFont typeface="Arial"/>
              <a:buChar char="•"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Дети с удовольствием слушали стихи и рассматривали иллюстрации, играли по своему желанию в игровые ситуации- «Семья» и так же совместно воспитателем;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100000"/>
              <a:buFont typeface="Arial"/>
              <a:buChar char="•"/>
            </a:pPr>
            <a: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Дети с радостью дарили маме подарки.</a:t>
            </a:r>
            <a:br>
              <a:rPr lang="en-US" sz="2000" b="0" i="0" u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en-US" sz="2000" b="0" i="0" u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/>
          <p:nvPr/>
        </p:nvSpPr>
        <p:spPr>
          <a:xfrm>
            <a:off x="1331912" y="1557337"/>
            <a:ext cx="7704000" cy="4570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Актуальность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0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000" b="0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9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Ранний возраст имеет исключительно большое значение в развитии человека. В этот период закладываются наиболее важные и фундаментальные человеческие качества и способности: познавательная активность, любознательность, уверенность в себе и доверие к другим людям, целенаправленность и настойчивость, воображение.</a:t>
            </a:r>
            <a:br>
              <a:rPr lang="en-US" sz="19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9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9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9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Мама - это самый главный человек для ребенка. Но в последнее время всё чаще прослеживается преобладание у современных детей потребительского отношения к маме, а не духовного. Необходимо воспитывать у ребенка любовь к семье, маме, с первых лет жизни. Ребенок должен понимать, что все хорошее начинается с родного дома и мамы, поэтому такой праздник, как День матери, очень важен и нужен.</a:t>
            </a:r>
            <a:br>
              <a:rPr lang="en-US" sz="19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lang="en-US" sz="1900" b="0" i="0" u="none" strike="noStrike" cap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/>
          <p:nvPr/>
        </p:nvSpPr>
        <p:spPr>
          <a:xfrm>
            <a:off x="1331912" y="1628775"/>
            <a:ext cx="7704000" cy="2000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 проекта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Познакомить детей с праздником «День Матери», формировать представления у воспитанников о культуре и традициях семейных взаимоотношений. Воспитывать чуткое, доброе, заботливое отношения и любовь к своей маме.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/>
          <p:nvPr/>
        </p:nvSpPr>
        <p:spPr>
          <a:xfrm>
            <a:off x="1258887" y="1341437"/>
            <a:ext cx="7777200" cy="415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 проекта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Познакомить детей с праздником «День матери»;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Способствовать воспитанию у детей доброго отношения и любви к своей маме;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Обогащать словарный запас детей, развивать память, зрительное внимание, речь;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Развивать мелкую моторику через пальчиковые игры и художественное творчество детей;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Продолжать социальную адаптацию к ДОУ;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Способствовать развитию двигательной активности у детей;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Способствовать активному вовлечению родителей в совместную деятельность с ребенком в условиях семьи и детского сада.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/>
          <p:nvPr/>
        </p:nvSpPr>
        <p:spPr>
          <a:xfrm>
            <a:off x="1331912" y="1557337"/>
            <a:ext cx="7704000" cy="2924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Ожидаемые результаты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Создание эмоционального, положительного комфорта у детей;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детей появится интерес к празднику, желание участвовать в нем;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Обогатится словарный запас, активизируется активная речь, зрительное внимание, память, мелкая моторика;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Укрепить уважение и любовь к маме;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Появится желание творить, сделать маме подарок;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Повысить интерес у родителей к жизни детей в ДОУ.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/>
          <p:nvPr/>
        </p:nvSpPr>
        <p:spPr>
          <a:xfrm>
            <a:off x="1331912" y="1773237"/>
            <a:ext cx="7632600" cy="2062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Реализация проекта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этап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1" i="0" u="none" strike="noStrike" cap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Подготовить материал для продуктивной деятельности; Подготовить папку передвижку «День матери».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/>
          <p:nvPr/>
        </p:nvSpPr>
        <p:spPr>
          <a:xfrm>
            <a:off x="1331912" y="549275"/>
            <a:ext cx="7416900" cy="662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lang="en-US" sz="1900" b="0" i="0" u="none" strike="noStrike" cap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/>
            </a:r>
            <a:br>
              <a:rPr lang="en-US" sz="1900" b="0" i="0" u="none" strike="noStrike" cap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</a:br>
            <a:endParaRPr lang="en-US" sz="1900" b="0" i="0" u="none" strike="noStrike" cap="none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48" name="Shape 348"/>
          <p:cNvSpPr txBox="1"/>
          <p:nvPr/>
        </p:nvSpPr>
        <p:spPr>
          <a:xfrm>
            <a:off x="1258887" y="404811"/>
            <a:ext cx="7777200" cy="4462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этап</a:t>
            </a:r>
            <a:r>
              <a:rPr lang="en-US" sz="24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Воспитатель: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 совместной деятельности с детьми;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Создание проблемной ситуации. Что за праздник «День матери»?;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Познакомить детей с праздником «День матери»;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Проведение бесед о маме;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Чтение стихов и рассказов о маме;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Изготовление открытки для мамы;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Оформление информационно - поздравительного стенда «С Днем Матери».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Дети: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Прослушивание стихотворений о маме;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Изготовление поздравительной открытки с помощью воспитателя.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/>
          <p:nvPr/>
        </p:nvSpPr>
        <p:spPr>
          <a:xfrm>
            <a:off x="1331912" y="549275"/>
            <a:ext cx="7561200" cy="4524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400" b="1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Формы работы с детьми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>
              <a:solidFill>
                <a:srgbClr val="1025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Познавательно-речевое развитие: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Беседы на тему «Моя мама», «Где работает моя мама», «Назови маму ласково», «Как мама заботится о детях». Чистоговорки: «ша-ша-ша мама моет малыша»;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Рассказы детей на тему «Моя мама», ситуативная беседа: «Как я помогаю маме»;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Дидактические игры: «Найди маму», «Позови свою маму», «Животные и их детеныши», «Чей малыш?»;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Игровая  ситуация «Мамины помощники», «Мама заболела», «Купим в магазине вкусное для мамочки», кукла Маша поздравляет маму с праздником;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53F"/>
              </a:buClr>
              <a:buSzPct val="25000"/>
              <a:buFont typeface="Times New Roman"/>
              <a:buNone/>
            </a:pPr>
            <a:r>
              <a:rPr lang="en-US" sz="2000" b="0" i="0" u="none" strike="noStrike" cap="none">
                <a:solidFill>
                  <a:srgbClr val="10253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Чтение рассказов и стихов: А. Барто «Разговор с мамой».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758</Words>
  <Application>Microsoft Office PowerPoint</Application>
  <PresentationFormat>Экран (4:3)</PresentationFormat>
  <Paragraphs>130</Paragraphs>
  <Slides>20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Тема Office</vt:lpstr>
      <vt:lpstr>2_Тема Office</vt:lpstr>
      <vt:lpstr>5_Тема Office</vt:lpstr>
      <vt:lpstr>4_Тема Office</vt:lpstr>
      <vt:lpstr>Муниципальное автономное дошкольное образовательное учреждение детский сад № 3 «Светлячок» </vt:lpstr>
      <vt:lpstr>Вид проекта: познавательный, творческий; Продолжительность проекта: краткосрочный (период 17-27 ноября); Участники проекта: дети группы раннего возраста,  воспитатель.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№ 3 «Светлячок» </dc:title>
  <cp:lastModifiedBy>Методический кабинет</cp:lastModifiedBy>
  <cp:revision>1</cp:revision>
  <dcterms:modified xsi:type="dcterms:W3CDTF">2020-12-15T03:51:50Z</dcterms:modified>
</cp:coreProperties>
</file>