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F8C9-9F8A-488D-8E61-F4D902B86AC1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C7714-DE3E-4EA2-A15D-C1D6B90C7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427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F8C9-9F8A-488D-8E61-F4D902B86AC1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C7714-DE3E-4EA2-A15D-C1D6B90C7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906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F8C9-9F8A-488D-8E61-F4D902B86AC1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C7714-DE3E-4EA2-A15D-C1D6B90C7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558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F8C9-9F8A-488D-8E61-F4D902B86AC1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C7714-DE3E-4EA2-A15D-C1D6B90C7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753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F8C9-9F8A-488D-8E61-F4D902B86AC1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C7714-DE3E-4EA2-A15D-C1D6B90C7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863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F8C9-9F8A-488D-8E61-F4D902B86AC1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C7714-DE3E-4EA2-A15D-C1D6B90C7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916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F8C9-9F8A-488D-8E61-F4D902B86AC1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C7714-DE3E-4EA2-A15D-C1D6B90C7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727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F8C9-9F8A-488D-8E61-F4D902B86AC1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C7714-DE3E-4EA2-A15D-C1D6B90C7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747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F8C9-9F8A-488D-8E61-F4D902B86AC1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C7714-DE3E-4EA2-A15D-C1D6B90C7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93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F8C9-9F8A-488D-8E61-F4D902B86AC1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C7714-DE3E-4EA2-A15D-C1D6B90C7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111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F8C9-9F8A-488D-8E61-F4D902B86AC1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C7714-DE3E-4EA2-A15D-C1D6B90C7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905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EF8C9-9F8A-488D-8E61-F4D902B86AC1}" type="datetimeFigureOut">
              <a:rPr lang="ru-RU" smtClean="0"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C7714-DE3E-4EA2-A15D-C1D6B90C7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349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8613" y="157163"/>
            <a:ext cx="11472862" cy="8001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МАДОУ детский сад №3 «Светлячок»</a:t>
            </a:r>
            <a:endParaRPr lang="ru-RU" sz="4000" dirty="0">
              <a:solidFill>
                <a:srgbClr val="FF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5774" y="1971675"/>
            <a:ext cx="10987087" cy="432911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«Посещение городского музея»</a:t>
            </a:r>
          </a:p>
          <a:p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Дети средней группы «Фантазёры»</a:t>
            </a:r>
          </a:p>
          <a:p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endParaRPr lang="ru-RU" sz="32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Воспитатель: Казакова Н.Г., 1 кв. 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категория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812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3472" y="0"/>
            <a:ext cx="5483666" cy="2300287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Вот собрали мы друзей,</a:t>
            </a:r>
            <a:b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И отправились в музей.</a:t>
            </a:r>
            <a:b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Долго – долго мы ходили,</a:t>
            </a:r>
            <a:b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Ничего не позабыли.</a:t>
            </a:r>
            <a:b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Много видели картин, </a:t>
            </a:r>
            <a:b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Восхищались как один!</a:t>
            </a:r>
            <a:endParaRPr lang="ru-RU" sz="2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1" y="2300287"/>
            <a:ext cx="7263518" cy="4085729"/>
          </a:xfrm>
          <a:ln w="76200">
            <a:solidFill>
              <a:srgbClr val="FFFF00"/>
            </a:solidFill>
          </a:ln>
        </p:spPr>
      </p:pic>
      <p:pic>
        <p:nvPicPr>
          <p:cNvPr id="5" name="Рисунок 4" descr="https://catherineasquithgallery.com/uploads/posts/2021-03/1614553207_2-p-kartinki-na-belom-fone-krasivie-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805312">
            <a:off x="570852" y="606691"/>
            <a:ext cx="1549406" cy="134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catherineasquithgallery.com/uploads/posts/2021-03/1614553207_2-p-kartinki-na-belom-fone-krasivie-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805312">
            <a:off x="9825685" y="606690"/>
            <a:ext cx="1995555" cy="134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3133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0713" y="1014413"/>
            <a:ext cx="5838824" cy="1190625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700" dirty="0">
                <a:solidFill>
                  <a:srgbClr val="C00000"/>
                </a:solidFill>
                <a:latin typeface="Arial Black" panose="020B0A04020102020204" pitchFamily="34" charset="0"/>
              </a:rPr>
              <a:t>Музей и память. Каждый экспонат </a:t>
            </a:r>
            <a:br>
              <a:rPr lang="ru-RU" sz="27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700" dirty="0">
                <a:solidFill>
                  <a:srgbClr val="C00000"/>
                </a:solidFill>
                <a:latin typeface="Arial Black" panose="020B0A04020102020204" pitchFamily="34" charset="0"/>
              </a:rPr>
              <a:t>Расскажет об истории эпохи.</a:t>
            </a:r>
            <a:br>
              <a:rPr lang="ru-RU" sz="27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700" dirty="0">
                <a:solidFill>
                  <a:srgbClr val="C00000"/>
                </a:solidFill>
                <a:latin typeface="Arial Black" panose="020B0A04020102020204" pitchFamily="34" charset="0"/>
              </a:rPr>
              <a:t>Экскурсовод спокойный, умный, строгий,</a:t>
            </a:r>
            <a:br>
              <a:rPr lang="ru-RU" sz="27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700" dirty="0">
                <a:solidFill>
                  <a:srgbClr val="C00000"/>
                </a:solidFill>
                <a:latin typeface="Arial Black" panose="020B0A04020102020204" pitchFamily="34" charset="0"/>
              </a:rPr>
              <a:t>Увидеть вас здесь снова будет рад.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153" y="2552006"/>
            <a:ext cx="7434968" cy="4182170"/>
          </a:xfrm>
          <a:ln w="76200">
            <a:solidFill>
              <a:srgbClr val="FFFF00"/>
            </a:solidFill>
          </a:ln>
        </p:spPr>
      </p:pic>
      <p:pic>
        <p:nvPicPr>
          <p:cNvPr id="5" name="Рисунок 4" descr="https://catherineasquithgallery.com/uploads/posts/2021-03/1614553207_2-p-kartinki-na-belom-fone-krasivie-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805312">
            <a:off x="989450" y="684927"/>
            <a:ext cx="1549406" cy="134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2338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8144" y="400050"/>
            <a:ext cx="9125656" cy="129063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Чтоб окунуться в прошлое не надо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Машину времени, поверь, изобретать.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Переступи порог музея залы, 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И кажется, как – будто время вспять.</a:t>
            </a:r>
            <a:endParaRPr lang="ru-RU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997075"/>
            <a:ext cx="7735712" cy="4351338"/>
          </a:xfrm>
          <a:ln w="76200">
            <a:solidFill>
              <a:srgbClr val="FFFF00"/>
            </a:solidFill>
          </a:ln>
        </p:spPr>
      </p:pic>
      <p:pic>
        <p:nvPicPr>
          <p:cNvPr id="5" name="Рисунок 4" descr="https://catherineasquithgallery.com/uploads/posts/2021-03/1614553207_2-p-kartinki-na-belom-fone-krasivie-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805312">
            <a:off x="8800451" y="1579954"/>
            <a:ext cx="1549406" cy="134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2732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18262" y="514350"/>
            <a:ext cx="5319360" cy="2000249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Нам в музее интересно,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Что увидим – неизвестно,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Станем все мы изучать,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Будем всё запоминать.</a:t>
            </a:r>
            <a:endParaRPr lang="ru-RU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34" y="1959768"/>
            <a:ext cx="5393268" cy="3155157"/>
          </a:xfrm>
          <a:ln w="76200">
            <a:solidFill>
              <a:srgbClr val="FFFF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262" y="2705100"/>
            <a:ext cx="5588000" cy="3143250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6" name="Рисунок 5" descr="https://catherineasquithgallery.com/uploads/posts/2021-03/1614553207_2-p-kartinki-na-belom-fone-krasivie-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805312">
            <a:off x="130469" y="878151"/>
            <a:ext cx="1549406" cy="134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catherineasquithgallery.com/uploads/posts/2021-03/1614553207_2-p-kartinki-na-belom-fone-krasivie-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805312">
            <a:off x="10881575" y="5315788"/>
            <a:ext cx="1109795" cy="14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catherineasquithgallery.com/uploads/posts/2021-03/1614553207_2-p-kartinki-na-belom-fone-krasivie-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805312">
            <a:off x="5622009" y="2487297"/>
            <a:ext cx="918911" cy="849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4786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6474" y="0"/>
            <a:ext cx="5715001" cy="2100263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Вдоль по залам, все вперед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Поведет экскурсовод.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Экспонаты нам покажет,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И детально все покажет.</a:t>
            </a:r>
            <a:endParaRPr lang="ru-RU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618" y="2297112"/>
            <a:ext cx="7735712" cy="4351338"/>
          </a:xfrm>
          <a:ln w="76200">
            <a:solidFill>
              <a:srgbClr val="FFFF00"/>
            </a:solidFill>
          </a:ln>
        </p:spPr>
      </p:pic>
      <p:pic>
        <p:nvPicPr>
          <p:cNvPr id="5" name="Рисунок 4" descr="https://catherineasquithgallery.com/uploads/posts/2021-03/1614553207_2-p-kartinki-na-belom-fone-krasivie-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805312">
            <a:off x="1443914" y="505091"/>
            <a:ext cx="1549406" cy="134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catherineasquithgallery.com/uploads/posts/2021-03/1614553207_2-p-kartinki-na-belom-fone-krasivie-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805312">
            <a:off x="9400526" y="5466155"/>
            <a:ext cx="1549406" cy="134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09431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56</Words>
  <Application>Microsoft Office PowerPoint</Application>
  <PresentationFormat>Широкоэкранный</PresentationFormat>
  <Paragraphs>13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Aharoni</vt:lpstr>
      <vt:lpstr>Arial</vt:lpstr>
      <vt:lpstr>Arial Black</vt:lpstr>
      <vt:lpstr>Calibri</vt:lpstr>
      <vt:lpstr>Calibri Light</vt:lpstr>
      <vt:lpstr>Тема Office</vt:lpstr>
      <vt:lpstr>МАДОУ детский сад №3 «Светлячок»</vt:lpstr>
      <vt:lpstr>Вот собрали мы друзей,  И отправились в музей. Долго – долго мы ходили, Ничего не позабыли. Много видели картин,  Восхищались как один!</vt:lpstr>
      <vt:lpstr>Музей и память. Каждый экспонат  Расскажет об истории эпохи. Экскурсовод спокойный, умный, строгий, Увидеть вас здесь снова будет рад. </vt:lpstr>
      <vt:lpstr>Чтоб окунуться в прошлое не надо Машину времени, поверь, изобретать. Переступи порог музея залы,  И кажется, как – будто время вспять.</vt:lpstr>
      <vt:lpstr>Нам в музее интересно, Что увидим – неизвестно, Станем все мы изучать, Будем всё запоминать.</vt:lpstr>
      <vt:lpstr>Вдоль по залам, все вперед Поведет экскурсовод. Экспонаты нам покажет, И детально все покажет.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2021-08-15T09:47:37Z</dcterms:created>
  <dcterms:modified xsi:type="dcterms:W3CDTF">2021-08-21T08:59:37Z</dcterms:modified>
</cp:coreProperties>
</file>