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8" r:id="rId2"/>
    <p:sldId id="263" r:id="rId3"/>
    <p:sldId id="266" r:id="rId4"/>
    <p:sldId id="268" r:id="rId5"/>
    <p:sldId id="269" r:id="rId6"/>
    <p:sldId id="270" r:id="rId7"/>
    <p:sldId id="272" r:id="rId8"/>
    <p:sldId id="273" r:id="rId9"/>
    <p:sldId id="276" r:id="rId10"/>
    <p:sldId id="297" r:id="rId11"/>
    <p:sldId id="296" r:id="rId12"/>
    <p:sldId id="287" r:id="rId13"/>
    <p:sldId id="277" r:id="rId14"/>
    <p:sldId id="281" r:id="rId15"/>
    <p:sldId id="282" r:id="rId16"/>
    <p:sldId id="288" r:id="rId17"/>
    <p:sldId id="290" r:id="rId18"/>
    <p:sldId id="294" r:id="rId19"/>
    <p:sldId id="28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>
        <p:scale>
          <a:sx n="60" d="100"/>
          <a:sy n="60" d="100"/>
        </p:scale>
        <p:origin x="-1422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6AF87-E8CD-4BE4-B923-D4F8DC0043FF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81195-0E7B-454D-8B14-F8CA0764A8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14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81195-0E7B-454D-8B14-F8CA0764A8C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937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81195-0E7B-454D-8B14-F8CA0764A8C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32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620688"/>
            <a:ext cx="86409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«Воспитываем гражданина и патриота»</a:t>
            </a:r>
          </a:p>
          <a:p>
            <a:pPr algn="ctr"/>
            <a:endParaRPr lang="ru-RU" sz="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Опыт работы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МАДОУ детский сад №3 «Светлячок»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 внедрению современных форм работы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 ВОП, направленных на гражданско-патриотическое воспитание дошкольников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6" name="Picture 2" descr="J:\disk D\ФОТО ДЕТСКОГО САД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3212976"/>
            <a:ext cx="6048672" cy="364502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1117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3" y="170716"/>
            <a:ext cx="88808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Гражданско-патриотическое воспитание по средством сюжетно-ролевых игр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03887" y="3301892"/>
            <a:ext cx="394159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Военно-морская флотилия России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60031" y="6290062"/>
            <a:ext cx="371226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Встреча  Российских космонавтов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4960" y="3301893"/>
            <a:ext cx="383571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Будущее МЧС города Кировграда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4424" y="6397783"/>
            <a:ext cx="335700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Центр управления полётами РФ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4" name="Рисунок 23" descr="KAM_0047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9380" y="900190"/>
            <a:ext cx="3749988" cy="2475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Садик\Desktop\космос\20171215_16464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112" y="3723839"/>
            <a:ext cx="3884467" cy="2746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адик\Desktop\космос\20171215_16390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9380" y="3723841"/>
            <a:ext cx="3749988" cy="2566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clipartmania.ru/uploads/gallery/main/452/pigeon-1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93231">
            <a:off x="7577349" y="41035"/>
            <a:ext cx="1514389" cy="154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 descr="DSCN5390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112" y="964077"/>
            <a:ext cx="3833136" cy="246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896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3" y="170716"/>
            <a:ext cx="8880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Технология </a:t>
            </a:r>
            <a:r>
              <a:rPr lang="en-US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LEGO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-конструирование в ВОП ДОУ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0531" y="3594413"/>
            <a:ext cx="444315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«Город в котором с тобой мы  живем…»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30550" y="5855899"/>
            <a:ext cx="338992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«Новая дворовая площадка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в</a:t>
            </a:r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моем городе»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3076" name="Picture 4" descr="C:\Users\617E~1\AppData\Local\Temp\Rar$DIa0.603\Старшая группа городской парк будущего (1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8064" y="1359855"/>
            <a:ext cx="3694058" cy="4083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726" y="791750"/>
            <a:ext cx="386556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927" y="3997594"/>
            <a:ext cx="3049697" cy="267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64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Патриотический ФЛЕШМОБ  в ДОУ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5537" y="3210979"/>
            <a:ext cx="361162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Создание </a:t>
            </a:r>
            <a:r>
              <a:rPr lang="ru-RU" sz="14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пазла</a:t>
            </a:r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«Контур РФ»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2" descr="C:\Users\Садик\Desktop\фото для патриотизма\IMG_20171208_16245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1" y="632383"/>
            <a:ext cx="3975294" cy="2468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Садик\Desktop\фото для патриотизма\IMG_20171204_15580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632383"/>
            <a:ext cx="4091526" cy="2468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Садик\Desktop\фото для патриотизма\Скриншот 08-12-2017 220711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5134" y="3544578"/>
            <a:ext cx="5731161" cy="29756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175423" y="3180473"/>
            <a:ext cx="345638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Сборка общего  </a:t>
            </a:r>
            <a:r>
              <a:rPr lang="ru-RU" sz="14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пазла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8823" y="6366300"/>
            <a:ext cx="891462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ФЛЕШМОБ  с </a:t>
            </a:r>
            <a:r>
              <a:rPr lang="ru-RU" sz="14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хештегом</a:t>
            </a:r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«МЫ ЛЮБИМ НАШУ РОДИНУ» на сайте МАДОУ детский сад № 3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Picture 10" descr="http://clipartmania.ru/uploads/gallery/main/452/pigeon-13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15820">
            <a:off x="3264561" y="1709394"/>
            <a:ext cx="2745244" cy="23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4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Взаимодействие с социальными партнёрами в вопросах патриотического воспитания в ДОУ </a:t>
            </a:r>
          </a:p>
        </p:txBody>
      </p:sp>
      <p:sp>
        <p:nvSpPr>
          <p:cNvPr id="5" name="Овал 4"/>
          <p:cNvSpPr/>
          <p:nvPr/>
        </p:nvSpPr>
        <p:spPr>
          <a:xfrm>
            <a:off x="3059833" y="3100740"/>
            <a:ext cx="2664296" cy="1290205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275" endPos="40000" dist="1016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МАДОУ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детский сад №3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«Светлячок»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50750" y="1501383"/>
            <a:ext cx="2697715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МАУ ДО «ЦДТ»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012161" y="2916074"/>
            <a:ext cx="2952328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ИСТОРИКО-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КРАЕВЕДЧЕСКИЙ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МУЗЕЙ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347865" y="5502566"/>
            <a:ext cx="2520280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УПРАВЛЕНИЕ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ФИЗИЧЕСКОЙ  КУЛЬТУРОЙ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26896" y="4170347"/>
            <a:ext cx="2841536" cy="1026816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КЦ  БИБЛИОТЕКА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51520" y="2916074"/>
            <a:ext cx="2520280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МАУ ДО «ЦДТ»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13388" y="1705270"/>
            <a:ext cx="2756434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ГАУ «КЦОН «ИЗУМРУД»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301517" y="1041959"/>
            <a:ext cx="2520280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ВИСИМСКИЙ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ЗАПОВЕДНИК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cxnSp>
        <p:nvCxnSpPr>
          <p:cNvPr id="17" name="Прямая со стрелкой 16"/>
          <p:cNvCxnSpPr>
            <a:stCxn id="5" idx="7"/>
          </p:cNvCxnSpPr>
          <p:nvPr/>
        </p:nvCxnSpPr>
        <p:spPr>
          <a:xfrm flipV="1">
            <a:off x="5333951" y="2159591"/>
            <a:ext cx="1254273" cy="1130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391980" y="1955703"/>
            <a:ext cx="0" cy="11450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25" idx="5"/>
          </p:cNvCxnSpPr>
          <p:nvPr/>
        </p:nvCxnSpPr>
        <p:spPr>
          <a:xfrm flipH="1" flipV="1">
            <a:off x="2666152" y="2480845"/>
            <a:ext cx="1185769" cy="6198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5" idx="2"/>
          </p:cNvCxnSpPr>
          <p:nvPr/>
        </p:nvCxnSpPr>
        <p:spPr>
          <a:xfrm flipH="1" flipV="1">
            <a:off x="2740508" y="3660914"/>
            <a:ext cx="319324" cy="8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2900169" y="4221088"/>
            <a:ext cx="591711" cy="3728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5" idx="4"/>
          </p:cNvCxnSpPr>
          <p:nvPr/>
        </p:nvCxnSpPr>
        <p:spPr>
          <a:xfrm>
            <a:off x="4391980" y="4390944"/>
            <a:ext cx="0" cy="102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762717" y="3721253"/>
            <a:ext cx="28803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21" idx="1"/>
          </p:cNvCxnSpPr>
          <p:nvPr/>
        </p:nvCxnSpPr>
        <p:spPr>
          <a:xfrm>
            <a:off x="5513971" y="3515868"/>
            <a:ext cx="1335327" cy="672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6480213" y="4054897"/>
            <a:ext cx="2520280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ДХШ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ДМШ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51521" y="5555791"/>
            <a:ext cx="2841536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АО «КЗТС»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771800" y="4407507"/>
            <a:ext cx="1080120" cy="11482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6588223" y="5417760"/>
            <a:ext cx="2524261" cy="90864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МКУК «ЦКС»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040052" y="4390946"/>
            <a:ext cx="1692188" cy="11648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187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51719" y="3467387"/>
            <a:ext cx="482313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Презентация- «Георгиевская ленточка»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26826" y="6485457"/>
            <a:ext cx="329288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Презентация «Символика ВОВ»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Содержимое 3" descr="P103029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7544" y="724715"/>
            <a:ext cx="3571900" cy="2609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Содержимое 4" descr="P103030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73270" y="724715"/>
            <a:ext cx="4003186" cy="2645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G:\DCIM\101MSDCF\P106053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7" y="3933058"/>
            <a:ext cx="3816424" cy="2448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" descr="G:\DCIM\101MSDCF\P106053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933057"/>
            <a:ext cx="3890142" cy="2448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170716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Участие в презентациях в МАОУ СОШ № 1</a:t>
            </a:r>
            <a:endParaRPr lang="ru-RU" sz="2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Picture 10" descr="http://clipartmania.ru/uploads/gallery/main/452/pigeon-13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5" y="-171399"/>
            <a:ext cx="1984689" cy="206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69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5280" y="170716"/>
            <a:ext cx="89487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Благотворительный концерт  и поздравления для пожилых людей ГАУ «КЦОН «Изумруд»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34305" y="3463870"/>
            <a:ext cx="389531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Подарки для пожилых людей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15590" y="6472549"/>
            <a:ext cx="331853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Поздравляем с Рождеством 2017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5279" y="3454177"/>
            <a:ext cx="447435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Поздравления   Днём Победы -2017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7" y="6478879"/>
            <a:ext cx="411056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 праздником  8 Марта – 2017 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9" name="Picture 6" descr="G:\DCIM\101MSDCF\P10403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001712"/>
            <a:ext cx="4034158" cy="2392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5" descr="G:\DCIM\101MSDCF\P105043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1" y="4132399"/>
            <a:ext cx="3869588" cy="2346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" descr="C:\Users\User\Videos\IMG_20170510_15424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419" y="1019397"/>
            <a:ext cx="4222778" cy="2375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5" descr="H:\DCIM\110_PANA\P110025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863" y="3777436"/>
            <a:ext cx="4361511" cy="2771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25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Взаимодействие с </a:t>
            </a:r>
            <a:r>
              <a:rPr lang="ru-RU" sz="2400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Висимским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заповедником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34305" y="3463868"/>
            <a:ext cx="389531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Творческая мастерская  - коллажи  экологической направленности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7972" y="6334780"/>
            <a:ext cx="3942501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Участие в конкурсе рисунков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«Лесным  пожарам – нет»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5280" y="3571591"/>
            <a:ext cx="437671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Акция - «Сохраним  елочку»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5279" y="6478879"/>
            <a:ext cx="457368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Целевые экскурсии в </a:t>
            </a:r>
            <a:r>
              <a:rPr lang="ru-RU" sz="14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Висимский</a:t>
            </a:r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заповедник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Рисунок 17" descr="KAM_00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76" y="835228"/>
            <a:ext cx="4311421" cy="2722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KAM_006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004" y="713863"/>
            <a:ext cx="4016688" cy="2619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6" descr="C:\Users\Катюша\Desktop\скрин\Скриншот 03-09-2017 17330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067" y="3879368"/>
            <a:ext cx="4331937" cy="2479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Садик\Desktop\фото для патриотизма\IMG_20171211_114543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77972" y="3933702"/>
            <a:ext cx="3942501" cy="2432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3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514" y="98568"/>
            <a:ext cx="871296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Взаимодействие с МАУ ДО МКУК «ЦКС»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в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елопробег в честь ДНЯ РОССИЙСКОГО ФЛАГА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Georgia" panose="02040502050405020303" pitchFamily="18" charset="0"/>
              </a:rPr>
              <a:t>н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 территории МАДОУ детский сад №3  «Светлячок»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279" y="1590080"/>
            <a:ext cx="4225000" cy="342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965" y="1899256"/>
            <a:ext cx="437630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405965" y="1271526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22 августа  2017 года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ДЕНЬ РОССИЙСКОГО ФЛАГА</a:t>
            </a:r>
            <a:endParaRPr lang="ru-RU" sz="1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Picture 10" descr="http://clipartmania.ru/uploads/gallery/main/452/pigeon-1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476564"/>
            <a:ext cx="2736305" cy="284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clipartmania.ru/uploads/gallery/main/452/pigeon-1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93231">
            <a:off x="6803601" y="1197123"/>
            <a:ext cx="2675843" cy="27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59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98566"/>
            <a:ext cx="89284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Взаимодействие с МАУ ДО «ЦДТ»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Муниципальный конкурс «Я бы инженером стал…»</a:t>
            </a:r>
            <a:endParaRPr lang="ru-RU" sz="20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2" descr="C:\Users\617E~1\AppData\Local\Temp\Rar$DIa0.446\23 февраля Я бы инженером стал (2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9533" y="3905042"/>
            <a:ext cx="4418731" cy="2683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 rot="10800000" flipV="1">
            <a:off x="2529530" y="6566932"/>
            <a:ext cx="441873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Соревнования  - «Я бы инженером стал…»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051" name="Picture 3" descr="C:\Users\617E~1\AppData\Local\Temp\Rar$DIa0.964\23 февраля Я бы инженером стал (1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514" y="929565"/>
            <a:ext cx="4283969" cy="2924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617E~1\AppData\Local\Temp\Rar$DIa0.061\23 февраля Я бы инженером стал (5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450" y="891082"/>
            <a:ext cx="4168580" cy="3013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20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Взаимодействие ДОУ с семьёй в вопросах патриотического воспитания дошкольников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29190" y="6334780"/>
            <a:ext cx="392909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Georgia" panose="02040502050405020303" pitchFamily="18" charset="0"/>
              </a:rPr>
              <a:t>Презентация проекта «Мой папа</a:t>
            </a:r>
          </a:p>
          <a:p>
            <a:pPr algn="ctr"/>
            <a:r>
              <a:rPr lang="ru-RU" sz="1400" b="1" dirty="0" smtClean="0">
                <a:latin typeface="Georgia" panose="02040502050405020303" pitchFamily="18" charset="0"/>
              </a:rPr>
              <a:t> – металлург»</a:t>
            </a:r>
            <a:endParaRPr lang="ru-RU" sz="1400" b="1" dirty="0"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3304789"/>
            <a:ext cx="568863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Вместе с мамой, вместе с папой разработали проект, много нового узнали и друзьям все  рассказали….  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6286520"/>
            <a:ext cx="392909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Презентация проекта «Улица, на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которой я живу»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Picture 3" descr="F:\nikon\2017-08-17 невьянск фабрика\невьянск фабрика 01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5279" y="1001713"/>
            <a:ext cx="1928826" cy="224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3" descr="F:\nikon\2017-08-17 невьянск фабрика\невьянск фабрика 01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8004" y="1001714"/>
            <a:ext cx="1857388" cy="2275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3" descr="F:\nikon\2017-08-17 невьянск фабрика\невьянск фабрика 01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91646" y="949067"/>
            <a:ext cx="1928826" cy="2475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" descr="F:\nikon\2017-08-17 невьянск фабрика\невьянск фабрика 003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00" b="-2744"/>
          <a:stretch/>
        </p:blipFill>
        <p:spPr bwMode="auto">
          <a:xfrm>
            <a:off x="2486468" y="1029426"/>
            <a:ext cx="1857388" cy="2275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" descr="F:\nikon\2017-08-17 невьянск фабрика\невьянск фабрика 00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4282" y="3786192"/>
            <a:ext cx="4074574" cy="2488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4" descr="F:\nikon\2017-08-17 невьянск фабрика\невьянск фабрика 00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49550" y="3990680"/>
            <a:ext cx="3960441" cy="241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096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6" y="260650"/>
            <a:ext cx="71287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Цель: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Актуализировать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 ДОУ работу по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патриотическому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воспитанию дошкольников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3" y="1096169"/>
            <a:ext cx="77048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Задачи:</a:t>
            </a:r>
            <a:endParaRPr lang="ru-RU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прививать любовь  и бережное отношение к своему городу, улице, на которой живёт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ребёнок,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к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природе уральского края;</a:t>
            </a:r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воспитывать чувство особой гордости за историю своей страны, чтить традиции;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прививать уважение к культурному багажу предыдущих поколений;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прививать толерантность к разным чертам национального характера;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воспитывать самоуважение, которое является неотъемлемой частью самосознания гражданина, ответственность и гордость за достижения страны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воспитывать уважительное отношение к представителям других народов, а также своим сверстникам, родным и окружающим людям;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формирование элементарных знаний о правах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205014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РППС в ДОУ   способствующая гражданско-патриотическому воспитанию дошкольников</a:t>
            </a:r>
          </a:p>
        </p:txBody>
      </p:sp>
      <p:sp>
        <p:nvSpPr>
          <p:cNvPr id="5" name="Овал 4"/>
          <p:cNvSpPr/>
          <p:nvPr/>
        </p:nvSpPr>
        <p:spPr>
          <a:xfrm>
            <a:off x="2612138" y="3012682"/>
            <a:ext cx="3847717" cy="998633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275" endPos="40000" dist="1016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ЦЕНТР «РАСТЕМ ПАТРИОТАМИ»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066054" y="5844719"/>
            <a:ext cx="2664296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ФОТОАЛЬБОМЫ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192254" y="4875729"/>
            <a:ext cx="2790687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КАРТА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УРАЛА и РОССИИ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ГЛОБУС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301731" y="3919906"/>
            <a:ext cx="2664296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ПРЕДМЕТЫ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БЫТА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300193" y="1459531"/>
            <a:ext cx="2664296" cy="1109512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ПРЕДМЕТЫ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НАРОДНО-ПРИКЛАДНОГО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ИСКУССТВА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384627" y="2837516"/>
            <a:ext cx="2664296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СИМВОЛИКА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РОССИИ  и</a:t>
            </a:r>
          </a:p>
          <a:p>
            <a:pPr algn="ctr"/>
            <a:r>
              <a:rPr lang="ru-RU" sz="1400" b="1" dirty="0">
                <a:solidFill>
                  <a:srgbClr val="7030A0"/>
                </a:solidFill>
                <a:latin typeface="Georgia" panose="02040502050405020303" pitchFamily="18" charset="0"/>
              </a:rPr>
              <a:t>г</a:t>
            </a:r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. КИРОВГРАДА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6212" y="1552268"/>
            <a:ext cx="2664296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НАСТОЛЬНЫЕ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771800" y="929064"/>
            <a:ext cx="3528392" cy="1246408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ПОЗНАВАТЕЛЬНАЯ и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ХУДОЖЕСТВЕННАЯ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ЛИТЕРАТУРА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80546" y="2650181"/>
            <a:ext cx="2664296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СЮЖЕТНО –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РОЛЕВЫЕ  ИГРЫ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6212" y="3728793"/>
            <a:ext cx="2664296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ПРИЗЕНТАЦИИ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ВИДЕОРОЛИКИ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cxnSp>
        <p:nvCxnSpPr>
          <p:cNvPr id="13" name="Прямая со стрелкой 12"/>
          <p:cNvCxnSpPr>
            <a:stCxn id="5" idx="0"/>
          </p:cNvCxnSpPr>
          <p:nvPr/>
        </p:nvCxnSpPr>
        <p:spPr>
          <a:xfrm flipH="1" flipV="1">
            <a:off x="4535996" y="2316892"/>
            <a:ext cx="1" cy="6957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5" name="Прямая со стрелкой 6144"/>
          <p:cNvCxnSpPr/>
          <p:nvPr/>
        </p:nvCxnSpPr>
        <p:spPr>
          <a:xfrm flipV="1">
            <a:off x="5148065" y="2316892"/>
            <a:ext cx="1044189" cy="6957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8" name="Прямая со стрелкой 6147"/>
          <p:cNvCxnSpPr/>
          <p:nvPr/>
        </p:nvCxnSpPr>
        <p:spPr>
          <a:xfrm flipV="1">
            <a:off x="6192254" y="3219828"/>
            <a:ext cx="467979" cy="235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0" name="Прямая со стрелкой 6149"/>
          <p:cNvCxnSpPr/>
          <p:nvPr/>
        </p:nvCxnSpPr>
        <p:spPr>
          <a:xfrm>
            <a:off x="5868144" y="3667512"/>
            <a:ext cx="792088" cy="6347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2" name="Прямая со стрелкой 6151"/>
          <p:cNvCxnSpPr/>
          <p:nvPr/>
        </p:nvCxnSpPr>
        <p:spPr>
          <a:xfrm>
            <a:off x="5040052" y="3919906"/>
            <a:ext cx="1386190" cy="1338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8" name="Прямая со стрелкой 6157"/>
          <p:cNvCxnSpPr/>
          <p:nvPr/>
        </p:nvCxnSpPr>
        <p:spPr>
          <a:xfrm flipH="1">
            <a:off x="2555777" y="3919908"/>
            <a:ext cx="1224136" cy="9558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0" name="Прямая со стрелкой 6159"/>
          <p:cNvCxnSpPr/>
          <p:nvPr/>
        </p:nvCxnSpPr>
        <p:spPr>
          <a:xfrm flipH="1" flipV="1">
            <a:off x="2612137" y="2175474"/>
            <a:ext cx="1167775" cy="8570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2" name="Прямая со стрелкой 6161"/>
          <p:cNvCxnSpPr/>
          <p:nvPr/>
        </p:nvCxnSpPr>
        <p:spPr>
          <a:xfrm flipH="1">
            <a:off x="2612138" y="3219828"/>
            <a:ext cx="44769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6" name="Прямая со стрелкой 6165"/>
          <p:cNvCxnSpPr>
            <a:stCxn id="5" idx="3"/>
            <a:endCxn id="30" idx="6"/>
          </p:cNvCxnSpPr>
          <p:nvPr/>
        </p:nvCxnSpPr>
        <p:spPr>
          <a:xfrm flipH="1">
            <a:off x="2740508" y="3865067"/>
            <a:ext cx="435115" cy="246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8" name="Прямая со стрелкой 6167"/>
          <p:cNvCxnSpPr>
            <a:stCxn id="5" idx="4"/>
          </p:cNvCxnSpPr>
          <p:nvPr/>
        </p:nvCxnSpPr>
        <p:spPr>
          <a:xfrm flipH="1">
            <a:off x="4535996" y="4011313"/>
            <a:ext cx="1" cy="482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475409" y="5671644"/>
            <a:ext cx="3312367" cy="102046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ИЛЛЮСТРАТИВНЫЙ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МАТЕРИАЛ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9538" y="4713825"/>
            <a:ext cx="2664296" cy="76462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МАКЕТЫ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555776" y="4011313"/>
            <a:ext cx="1512168" cy="1833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787776" y="4011313"/>
            <a:ext cx="1476412" cy="1833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3167845" y="4493417"/>
            <a:ext cx="2952080" cy="985032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КУКЛЫ в</a:t>
            </a:r>
            <a:b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НАЦИОНАЛЬНЫХ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КОСТЮМАХ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56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Центр «Растем патриотами»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 дошкольных группах ДОУ</a:t>
            </a:r>
            <a:endParaRPr lang="ru-RU" sz="20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Picture 3" descr="F:\nikon\2017-08-17 невьянск фабрика\невьянск фабрика 0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82" y="1077639"/>
            <a:ext cx="2854949" cy="188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F:\nikon\2017-08-17 невьянск фабрика\невьянск фабрика 0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52783" y="991054"/>
            <a:ext cx="3012715" cy="2060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Садик\Desktop\патриот\IMG_20171211_13585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3051876"/>
            <a:ext cx="2742276" cy="3545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адик\Desktop\патриот\IMG_20171211_14031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1" y="3051876"/>
            <a:ext cx="3115064" cy="2336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:\nikon\2017-08-17 невьянск фабрика\невьянск фабрика 003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2832" y="1035794"/>
            <a:ext cx="2842661" cy="1842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Садик\Desktop\патриот\IMG_20171211_134923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2794" y="4365106"/>
            <a:ext cx="3419871" cy="2417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1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Формы работы с дошкольниками  используемые в ВОП ДОУ,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направленные на гражданско-патриотическое воспитание</a:t>
            </a:r>
          </a:p>
        </p:txBody>
      </p:sp>
      <p:sp>
        <p:nvSpPr>
          <p:cNvPr id="5" name="Овал 4"/>
          <p:cNvSpPr/>
          <p:nvPr/>
        </p:nvSpPr>
        <p:spPr>
          <a:xfrm>
            <a:off x="3409622" y="2577777"/>
            <a:ext cx="1962930" cy="1212130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275" endPos="40000" dist="1016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ФОРМЫ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РАБОТЫ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41450" y="1441332"/>
            <a:ext cx="2664296" cy="857177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ЭКСКУРСИЯ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ВЫХОДНОГО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ДНЯ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846438" y="973316"/>
            <a:ext cx="3780419" cy="1045926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ИНТЕЛЛЕКТУАЛЬНЫЕ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ИГРЫ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444208" y="1639371"/>
            <a:ext cx="2110154" cy="759745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АКЦИИ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95537" y="4348789"/>
            <a:ext cx="2664296" cy="971326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МАСТЕР - КЛАСС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58033" y="2399115"/>
            <a:ext cx="2521550" cy="784728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ИГРА - ПУТЕШЕСТВИЕ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366680" y="5429098"/>
            <a:ext cx="2281463" cy="952231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ФЛЕШМОБ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779582" y="5661248"/>
            <a:ext cx="4150680" cy="1045926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БЛАГОТВОРИТЕЛЬНЫЕ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ВЫСТУПЛЕНИЯ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cxnSp>
        <p:nvCxnSpPr>
          <p:cNvPr id="13" name="Прямая со стрелкой 12"/>
          <p:cNvCxnSpPr>
            <a:stCxn id="5" idx="0"/>
          </p:cNvCxnSpPr>
          <p:nvPr/>
        </p:nvCxnSpPr>
        <p:spPr>
          <a:xfrm flipV="1">
            <a:off x="4391087" y="2019243"/>
            <a:ext cx="0" cy="5585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854922" y="2577777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5148064" y="2173075"/>
            <a:ext cx="1261824" cy="743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148064" y="3183842"/>
            <a:ext cx="6309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148064" y="3421936"/>
            <a:ext cx="1296144" cy="727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5" idx="5"/>
          </p:cNvCxnSpPr>
          <p:nvPr/>
        </p:nvCxnSpPr>
        <p:spPr>
          <a:xfrm>
            <a:off x="5085088" y="3612397"/>
            <a:ext cx="1541768" cy="14727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571997" y="3785508"/>
            <a:ext cx="0" cy="363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 flipV="1">
            <a:off x="2905745" y="2019243"/>
            <a:ext cx="874167" cy="5585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22" idx="6"/>
          </p:cNvCxnSpPr>
          <p:nvPr/>
        </p:nvCxnSpPr>
        <p:spPr>
          <a:xfrm flipH="1" flipV="1">
            <a:off x="2779582" y="2791479"/>
            <a:ext cx="630040" cy="1329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2846438" y="3612395"/>
            <a:ext cx="738081" cy="3548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923928" y="3789909"/>
            <a:ext cx="216024" cy="18713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3584519" y="4274189"/>
            <a:ext cx="2304255" cy="1045926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ТЕХНОЛОГИЯ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ЛЕПБУК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804248" y="5320115"/>
            <a:ext cx="2160240" cy="864096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КВЕСТ -ИГРА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409889" y="3421938"/>
            <a:ext cx="2304255" cy="727145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ПРОЕКТЫ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012161" y="2544574"/>
            <a:ext cx="2701983" cy="639270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МИНИ - МУЗЕИ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366679" y="3421936"/>
            <a:ext cx="2304255" cy="72337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ИГРОВЫЕ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ТЕХНОЛОГИИ         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905745" y="3783625"/>
            <a:ext cx="874167" cy="7254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670934" y="3797205"/>
            <a:ext cx="1252994" cy="2076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6624653" y="4348791"/>
            <a:ext cx="2304255" cy="904403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      </a:t>
            </a:r>
            <a:r>
              <a:rPr lang="en-US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LEGO- </a:t>
            </a:r>
            <a:r>
              <a:rPr lang="ru-RU" sz="14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ТЕХНОЛОИЯ</a:t>
            </a:r>
            <a:endParaRPr lang="ru-RU" sz="14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4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Творческий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проект в младшей группе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«Березы, русские березы…»</a:t>
            </a:r>
          </a:p>
        </p:txBody>
      </p:sp>
      <p:pic>
        <p:nvPicPr>
          <p:cNvPr id="27" name="Рисунок 26" descr="SAM_2937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541" y="879134"/>
            <a:ext cx="3816424" cy="247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SAM_277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8479" y="872131"/>
            <a:ext cx="3672408" cy="2474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38291" y="3321956"/>
            <a:ext cx="389531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Исследовательская деятельность -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853" y="3309981"/>
            <a:ext cx="408915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Хороши лапти с берёзовым лукошком…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211" y="3619821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Творческий проект в подготовительной группе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«Когда говорят о России, я вижу свой синий Урал»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3136" y="4344390"/>
            <a:ext cx="3817217" cy="22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321" y="4186099"/>
            <a:ext cx="3700644" cy="2399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704724" y="6263703"/>
            <a:ext cx="410445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Творческая мастерская 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«Вековая красота Урала»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-17311" y="6427565"/>
            <a:ext cx="437171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Презентация «Сказки и сказы П. Бажова»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31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Творческий проект в старшей группе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«Путешествие по родному краю»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6263434"/>
            <a:ext cx="367240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Творческий коллаж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«Дружат  дети всей Земли»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6817" y="3571591"/>
            <a:ext cx="408915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Герб Кировграда сложили  из </a:t>
            </a:r>
            <a:r>
              <a:rPr lang="ru-RU" sz="14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пазлов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6278283"/>
            <a:ext cx="410445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Творческая мастерская  - коллаж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«Люби цени свой край…»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Picture 3" descr="F:\nikon\2017-08-17 невьянск фабрика\невьянск фабрика 0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016561"/>
            <a:ext cx="3672408" cy="5261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F:\nikon\2017-08-17 невьянск фабрика\невьянск фабрика 0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879367"/>
            <a:ext cx="4104456" cy="2384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3" descr="F:\nikon\2017-08-17 невьянск фабрика\невьянск фабрика 01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817" y="926900"/>
            <a:ext cx="4089159" cy="2644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936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Участие в АКЦИЯХ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89731" y="3501166"/>
            <a:ext cx="442781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Всероссийская АКЦИЯ «Красная гвоздика»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47577" y="973059"/>
            <a:ext cx="2437523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Всероссийская  АКЦИЯ «Сирень Победы»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3131835"/>
            <a:ext cx="304328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Международная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Акция «Бессмертный  полк»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Рисунок 17" descr="C:\Users\Любовь\Desktop\отчетпо проекту День Победы\бег десант трудовой игра 28.04.2015 0051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0344" y="789154"/>
            <a:ext cx="3285641" cy="2035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172400" y="42930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" name="Рисунок 19" descr="KAM_009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5985" y="948804"/>
            <a:ext cx="2785343" cy="1716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KAM_001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018" y="1525502"/>
            <a:ext cx="3395454" cy="194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03548" y="378686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Участие в спортивных АКЦИЯХ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209663"/>
            <a:ext cx="3776967" cy="233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4695" y="4220994"/>
            <a:ext cx="3505417" cy="236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94435" y="6435134"/>
            <a:ext cx="3995879" cy="4924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Всероссийская  АКЦИЯ «Лыжня  России - 2017</a:t>
            </a:r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40052" y="6281246"/>
            <a:ext cx="396043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Городская легкоатлетическая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эстафета МИРА – 2017</a:t>
            </a:r>
            <a:endParaRPr lang="ru-RU" sz="1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826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5" y="324604"/>
            <a:ext cx="66247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096169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7" y="27314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17071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Квест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– игра «Знатоки родного края»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84730" y="959170"/>
            <a:ext cx="242049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Станция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«Интересный вопрос»        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4481" y="3100740"/>
            <a:ext cx="408915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Так начинается </a:t>
            </a:r>
            <a:r>
              <a:rPr lang="ru-RU" sz="14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квест</a:t>
            </a:r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-игра 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99894" y="3408517"/>
            <a:ext cx="396480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Станция  «Удивительное рядом»  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2" name="Picture 4" descr="F:\nikon\2017-08-17 невьянск фабрика\невьянск фабрика 0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7544" y="632381"/>
            <a:ext cx="3374049" cy="2413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59" y="1567025"/>
            <a:ext cx="2877509" cy="1855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1593" y="740149"/>
            <a:ext cx="2743137" cy="1653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3294" y="3573802"/>
            <a:ext cx="8880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Экспериментально-исследовательская деятельность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903" y="3987461"/>
            <a:ext cx="3619690" cy="24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84480" y="6403397"/>
            <a:ext cx="4089159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Игра – «Путешествие по карте области»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9149" y="4035467"/>
            <a:ext cx="3751162" cy="222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872616" y="6406289"/>
            <a:ext cx="376898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Игра «Путешествие по Кировграду» 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4740</TotalTime>
  <Words>708</Words>
  <Application>Microsoft Office PowerPoint</Application>
  <PresentationFormat>Экран (4:3)</PresentationFormat>
  <Paragraphs>163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256</cp:revision>
  <dcterms:created xsi:type="dcterms:W3CDTF">2017-03-31T16:27:02Z</dcterms:created>
  <dcterms:modified xsi:type="dcterms:W3CDTF">2018-01-18T07:37:00Z</dcterms:modified>
</cp:coreProperties>
</file>