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9" r:id="rId4"/>
    <p:sldId id="260" r:id="rId5"/>
    <p:sldId id="261" r:id="rId6"/>
    <p:sldId id="258" r:id="rId7"/>
    <p:sldId id="257" r:id="rId8"/>
    <p:sldId id="270" r:id="rId9"/>
    <p:sldId id="263" r:id="rId10"/>
    <p:sldId id="264" r:id="rId11"/>
    <p:sldId id="265" r:id="rId12"/>
    <p:sldId id="267" r:id="rId13"/>
    <p:sldId id="268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3EC0-4AB2-40DA-A04E-F0FA3C6C506D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DE9B7-9709-4151-AD35-7EB405D0C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Катюша\Desktop\milie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3 «Светлячок», корпус 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556792"/>
            <a:ext cx="62646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Проект по энергосбережению в старшей группе</a:t>
            </a:r>
          </a:p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«ВМЕСТЕ ЯРЧЕ»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61653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Кировград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2021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537321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Воспитатели: Дворянинова Е.А.</a:t>
            </a:r>
          </a:p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                      Мезенцева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И.А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Катюша\Desktop\ВЯ\20211013_100649.jpg"/>
          <p:cNvPicPr>
            <a:picLocks noChangeAspect="1" noChangeArrowheads="1"/>
          </p:cNvPicPr>
          <p:nvPr/>
        </p:nvPicPr>
        <p:blipFill>
          <a:blip r:embed="rId3" cstate="print"/>
          <a:srcRect l="22438" t="16400" r="13776"/>
          <a:stretch>
            <a:fillRect/>
          </a:stretch>
        </p:blipFill>
        <p:spPr bwMode="auto">
          <a:xfrm>
            <a:off x="5663502" y="3436812"/>
            <a:ext cx="3480498" cy="342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Катюша\Desktop\ВЯ\20211013_100658.jpg"/>
          <p:cNvPicPr>
            <a:picLocks noChangeAspect="1" noChangeArrowheads="1"/>
          </p:cNvPicPr>
          <p:nvPr/>
        </p:nvPicPr>
        <p:blipFill>
          <a:blip r:embed="rId4" cstate="print"/>
          <a:srcRect l="23225" t="20600" r="21650" b="4851"/>
          <a:stretch>
            <a:fillRect/>
          </a:stretch>
        </p:blipFill>
        <p:spPr bwMode="auto">
          <a:xfrm>
            <a:off x="2483768" y="3429000"/>
            <a:ext cx="338070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Катюша\Desktop\ВЯ\20211013_100631.jpg"/>
          <p:cNvPicPr>
            <a:picLocks noChangeAspect="1" noChangeArrowheads="1"/>
          </p:cNvPicPr>
          <p:nvPr/>
        </p:nvPicPr>
        <p:blipFill>
          <a:blip r:embed="rId5" cstate="print"/>
          <a:srcRect l="31499" t="19550" r="27163"/>
          <a:stretch>
            <a:fillRect/>
          </a:stretch>
        </p:blipFill>
        <p:spPr bwMode="auto">
          <a:xfrm>
            <a:off x="0" y="3429000"/>
            <a:ext cx="269979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Катюша\Desktop\ВЯ\20211013_100534.jpg"/>
          <p:cNvPicPr>
            <a:picLocks noChangeAspect="1" noChangeArrowheads="1"/>
          </p:cNvPicPr>
          <p:nvPr/>
        </p:nvPicPr>
        <p:blipFill>
          <a:blip r:embed="rId6" cstate="print"/>
          <a:srcRect l="52362" t="14300" r="6688"/>
          <a:stretch>
            <a:fillRect/>
          </a:stretch>
        </p:blipFill>
        <p:spPr bwMode="auto">
          <a:xfrm>
            <a:off x="0" y="836712"/>
            <a:ext cx="1728192" cy="271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Катюша\Desktop\ВЯ\20211013_101008.jpg"/>
          <p:cNvPicPr>
            <a:picLocks noChangeAspect="1" noChangeArrowheads="1"/>
          </p:cNvPicPr>
          <p:nvPr/>
        </p:nvPicPr>
        <p:blipFill>
          <a:blip r:embed="rId7" cstate="print"/>
          <a:srcRect l="24800" t="26900" r="13776"/>
          <a:stretch>
            <a:fillRect/>
          </a:stretch>
        </p:blipFill>
        <p:spPr bwMode="auto">
          <a:xfrm>
            <a:off x="5868144" y="834333"/>
            <a:ext cx="3275856" cy="266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Катюша\Desktop\ВЯ\20211013_101005.jpg"/>
          <p:cNvPicPr>
            <a:picLocks noChangeAspect="1" noChangeArrowheads="1"/>
          </p:cNvPicPr>
          <p:nvPr/>
        </p:nvPicPr>
        <p:blipFill>
          <a:blip r:embed="rId8" cstate="print"/>
          <a:srcRect l="37400" t="24800" r="11413" b="8001"/>
          <a:stretch>
            <a:fillRect/>
          </a:stretch>
        </p:blipFill>
        <p:spPr bwMode="auto">
          <a:xfrm>
            <a:off x="1547664" y="836712"/>
            <a:ext cx="2737429" cy="269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«От костра до лампочки»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1960" y="836712"/>
            <a:ext cx="172819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Каждый вечер на планете  -</a:t>
            </a:r>
          </a:p>
          <a:p>
            <a:pPr algn="ctr"/>
            <a:r>
              <a:rPr lang="ru-RU" sz="19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Много лампочек нам светит!</a:t>
            </a:r>
          </a:p>
          <a:p>
            <a:pPr algn="ctr"/>
            <a:r>
              <a:rPr lang="ru-RU" sz="19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Сбережем их яркий свет,</a:t>
            </a:r>
          </a:p>
          <a:p>
            <a:pPr algn="ctr"/>
            <a:r>
              <a:rPr lang="ru-RU" sz="19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 служили много лет!</a:t>
            </a:r>
            <a:endParaRPr lang="ru-RU" sz="19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Катюша\Desktop\ВЯ\IMG_20211006_075201.jpg"/>
          <p:cNvPicPr>
            <a:picLocks noChangeAspect="1" noChangeArrowheads="1"/>
          </p:cNvPicPr>
          <p:nvPr/>
        </p:nvPicPr>
        <p:blipFill>
          <a:blip r:embed="rId3" cstate="print"/>
          <a:srcRect l="3801" t="6951" r="15000" b="4851"/>
          <a:stretch>
            <a:fillRect/>
          </a:stretch>
        </p:blipFill>
        <p:spPr bwMode="auto">
          <a:xfrm>
            <a:off x="3995936" y="1556792"/>
            <a:ext cx="18002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Катюша\Desktop\ВЯ\IMG_20211006_075911_BURST1.jpg"/>
          <p:cNvPicPr>
            <a:picLocks noChangeAspect="1" noChangeArrowheads="1"/>
          </p:cNvPicPr>
          <p:nvPr/>
        </p:nvPicPr>
        <p:blipFill>
          <a:blip r:embed="rId4" cstate="print"/>
          <a:srcRect t="12201" b="19550"/>
          <a:stretch>
            <a:fillRect/>
          </a:stretch>
        </p:blipFill>
        <p:spPr bwMode="auto">
          <a:xfrm>
            <a:off x="0" y="3689648"/>
            <a:ext cx="565212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Катюша\Desktop\ВЯ\IMG_20211006_111759.jpg"/>
          <p:cNvPicPr>
            <a:picLocks noChangeAspect="1" noChangeArrowheads="1"/>
          </p:cNvPicPr>
          <p:nvPr/>
        </p:nvPicPr>
        <p:blipFill>
          <a:blip r:embed="rId5" cstate="print"/>
          <a:srcRect l="3538" t="2751" r="2751" b="26900"/>
          <a:stretch>
            <a:fillRect/>
          </a:stretch>
        </p:blipFill>
        <p:spPr bwMode="auto">
          <a:xfrm>
            <a:off x="0" y="1556792"/>
            <a:ext cx="41238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Катюша\Desktop\ВЯ\IMG_20211006_111731.jpg"/>
          <p:cNvPicPr>
            <a:picLocks noChangeAspect="1" noChangeArrowheads="1"/>
          </p:cNvPicPr>
          <p:nvPr/>
        </p:nvPicPr>
        <p:blipFill>
          <a:blip r:embed="rId6" cstate="print"/>
          <a:srcRect l="6601" t="24800" r="3801"/>
          <a:stretch>
            <a:fillRect/>
          </a:stretch>
        </p:blipFill>
        <p:spPr bwMode="auto">
          <a:xfrm>
            <a:off x="5471592" y="2748362"/>
            <a:ext cx="3672408" cy="410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/Рисование/ «Вместе Ярче»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Катюша\Desktop\скрин янв\Скриншот 26-10-2021 090025.png"/>
          <p:cNvPicPr>
            <a:picLocks noChangeAspect="1" noChangeArrowheads="1"/>
          </p:cNvPicPr>
          <p:nvPr/>
        </p:nvPicPr>
        <p:blipFill>
          <a:blip r:embed="rId7" cstate="print"/>
          <a:srcRect l="1031" t="3736" b="7701"/>
          <a:stretch>
            <a:fillRect/>
          </a:stretch>
        </p:blipFill>
        <p:spPr bwMode="auto">
          <a:xfrm>
            <a:off x="5508104" y="908720"/>
            <a:ext cx="36358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51520" y="90872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Нам вместе ярче,</a:t>
            </a:r>
            <a:b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Смелей и жарче,</a:t>
            </a:r>
            <a:b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создаём энергию страны!</a:t>
            </a:r>
            <a:endParaRPr lang="ru-RU" sz="1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Катюша\Desktop\Энерго Вместе ярче\IMG-20211024-WA0051.jpg"/>
          <p:cNvPicPr>
            <a:picLocks noChangeAspect="1" noChangeArrowheads="1"/>
          </p:cNvPicPr>
          <p:nvPr/>
        </p:nvPicPr>
        <p:blipFill>
          <a:blip r:embed="rId3" cstate="print"/>
          <a:srcRect t="21000"/>
          <a:stretch>
            <a:fillRect/>
          </a:stretch>
        </p:blipFill>
        <p:spPr bwMode="auto">
          <a:xfrm>
            <a:off x="0" y="4149080"/>
            <a:ext cx="4882224" cy="270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Катюша\Desktop\Энерго Вместе ярче\IMG-20211024-WA0058.jpg"/>
          <p:cNvPicPr>
            <a:picLocks noChangeAspect="1" noChangeArrowheads="1"/>
          </p:cNvPicPr>
          <p:nvPr/>
        </p:nvPicPr>
        <p:blipFill>
          <a:blip r:embed="rId4" cstate="print"/>
          <a:srcRect l="3430" t="20202" r="4247" b="3801"/>
          <a:stretch>
            <a:fillRect/>
          </a:stretch>
        </p:blipFill>
        <p:spPr bwMode="auto">
          <a:xfrm>
            <a:off x="4694589" y="4149080"/>
            <a:ext cx="4449412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Катюша\Desktop\Энерго Вместе ярче\IMG-20211024-WA0075.jpg"/>
          <p:cNvPicPr>
            <a:picLocks noChangeAspect="1" noChangeArrowheads="1"/>
          </p:cNvPicPr>
          <p:nvPr/>
        </p:nvPicPr>
        <p:blipFill>
          <a:blip r:embed="rId5" cstate="print"/>
          <a:srcRect l="2733" t="25850" r="4744"/>
          <a:stretch>
            <a:fillRect/>
          </a:stretch>
        </p:blipFill>
        <p:spPr bwMode="auto">
          <a:xfrm>
            <a:off x="6156176" y="1772816"/>
            <a:ext cx="2987824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Катюша\Desktop\Энерго Вместе ярче\IMG-20211024-WA0078.jpg"/>
          <p:cNvPicPr>
            <a:picLocks noChangeAspect="1" noChangeArrowheads="1"/>
          </p:cNvPicPr>
          <p:nvPr/>
        </p:nvPicPr>
        <p:blipFill>
          <a:blip r:embed="rId6" cstate="print"/>
          <a:srcRect l="4084" t="32150" r="6501" b="2751"/>
          <a:stretch>
            <a:fillRect/>
          </a:stretch>
        </p:blipFill>
        <p:spPr bwMode="auto">
          <a:xfrm>
            <a:off x="0" y="1772816"/>
            <a:ext cx="3851920" cy="258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Катюша\Downloads\IMG-20211022-WA0090.jpg"/>
          <p:cNvPicPr>
            <a:picLocks noChangeAspect="1" noChangeArrowheads="1"/>
          </p:cNvPicPr>
          <p:nvPr/>
        </p:nvPicPr>
        <p:blipFill>
          <a:blip r:embed="rId7" cstate="print"/>
          <a:srcRect l="2522" t="2751"/>
          <a:stretch>
            <a:fillRect/>
          </a:stretch>
        </p:blipFill>
        <p:spPr bwMode="auto">
          <a:xfrm>
            <a:off x="3707904" y="1772816"/>
            <a:ext cx="263694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1886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Спортивное развлечение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«Подружись с электричеством»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19675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Энергия скрывается во всем,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только с ней на свете мы живем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88024" y="119675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Береги природу – 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Сохраняй энергию!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Катюша\Desktop\Энерго Вместе ярче\20211020_160618.jpg"/>
          <p:cNvPicPr>
            <a:picLocks noChangeAspect="1" noChangeArrowheads="1"/>
          </p:cNvPicPr>
          <p:nvPr/>
        </p:nvPicPr>
        <p:blipFill>
          <a:blip r:embed="rId3" cstate="print"/>
          <a:srcRect l="6688" t="29000" r="5114" b="14301"/>
          <a:stretch>
            <a:fillRect/>
          </a:stretch>
        </p:blipFill>
        <p:spPr bwMode="auto">
          <a:xfrm>
            <a:off x="1907704" y="4097663"/>
            <a:ext cx="5400600" cy="276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Катюша\Desktop\Энерго Вместе ярче\20211020_160654.jpg"/>
          <p:cNvPicPr>
            <a:picLocks noChangeAspect="1" noChangeArrowheads="1"/>
          </p:cNvPicPr>
          <p:nvPr/>
        </p:nvPicPr>
        <p:blipFill>
          <a:blip r:embed="rId4" cstate="print"/>
          <a:srcRect l="2401" t="15350" r="19200" b="6951"/>
          <a:stretch>
            <a:fillRect/>
          </a:stretch>
        </p:blipFill>
        <p:spPr bwMode="auto">
          <a:xfrm>
            <a:off x="0" y="4051645"/>
            <a:ext cx="2123728" cy="280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Катюша\Desktop\Энерго Вместе ярче\20211020_160713.jpg"/>
          <p:cNvPicPr>
            <a:picLocks noChangeAspect="1" noChangeArrowheads="1"/>
          </p:cNvPicPr>
          <p:nvPr/>
        </p:nvPicPr>
        <p:blipFill>
          <a:blip r:embed="rId5" cstate="print"/>
          <a:srcRect l="22000" t="20600" r="9401" b="8001"/>
          <a:stretch>
            <a:fillRect/>
          </a:stretch>
        </p:blipFill>
        <p:spPr bwMode="auto">
          <a:xfrm>
            <a:off x="7092280" y="1052736"/>
            <a:ext cx="2051720" cy="317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Катюша\Desktop\Энерго Вместе ярче\20211020_160745.jpg"/>
          <p:cNvPicPr>
            <a:picLocks noChangeAspect="1" noChangeArrowheads="1"/>
          </p:cNvPicPr>
          <p:nvPr/>
        </p:nvPicPr>
        <p:blipFill>
          <a:blip r:embed="rId6" cstate="print"/>
          <a:srcRect l="16401" t="16400" r="24800" b="6951"/>
          <a:stretch>
            <a:fillRect/>
          </a:stretch>
        </p:blipFill>
        <p:spPr bwMode="auto">
          <a:xfrm>
            <a:off x="0" y="980728"/>
            <a:ext cx="2123728" cy="323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Катюша\Desktop\Энерго Вместе ярче\20211020_160729.jpg"/>
          <p:cNvPicPr>
            <a:picLocks noChangeAspect="1" noChangeArrowheads="1"/>
          </p:cNvPicPr>
          <p:nvPr/>
        </p:nvPicPr>
        <p:blipFill>
          <a:blip r:embed="rId7" cstate="print"/>
          <a:srcRect l="6601" t="21650" r="6601" b="5901"/>
          <a:stretch>
            <a:fillRect/>
          </a:stretch>
        </p:blipFill>
        <p:spPr bwMode="auto">
          <a:xfrm>
            <a:off x="7092280" y="4050549"/>
            <a:ext cx="2051720" cy="280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«Уходя гасите свет»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Катюша\Desktop\Энерго Вместе ярче\20211020_161219.jpg"/>
          <p:cNvPicPr>
            <a:picLocks noChangeAspect="1" noChangeArrowheads="1"/>
          </p:cNvPicPr>
          <p:nvPr/>
        </p:nvPicPr>
        <p:blipFill>
          <a:blip r:embed="rId8" cstate="print"/>
          <a:srcRect t="9051"/>
          <a:stretch>
            <a:fillRect/>
          </a:stretch>
        </p:blipFill>
        <p:spPr bwMode="auto">
          <a:xfrm>
            <a:off x="1979712" y="1052736"/>
            <a:ext cx="2592288" cy="18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Катюша\Desktop\Энерго Вместе ярче\20211020_161244.jpg"/>
          <p:cNvPicPr>
            <a:picLocks noChangeAspect="1" noChangeArrowheads="1"/>
          </p:cNvPicPr>
          <p:nvPr/>
        </p:nvPicPr>
        <p:blipFill>
          <a:blip r:embed="rId9" cstate="print"/>
          <a:srcRect l="11413" t="10101" r="4326"/>
          <a:stretch>
            <a:fillRect/>
          </a:stretch>
        </p:blipFill>
        <p:spPr bwMode="auto">
          <a:xfrm>
            <a:off x="4410003" y="1988840"/>
            <a:ext cx="2826293" cy="226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Катюша\Desktop\Энерго Вместе ярче\20211020_145345.jpg"/>
          <p:cNvPicPr>
            <a:picLocks noChangeAspect="1" noChangeArrowheads="1"/>
          </p:cNvPicPr>
          <p:nvPr/>
        </p:nvPicPr>
        <p:blipFill>
          <a:blip r:embed="rId10" cstate="print"/>
          <a:srcRect l="4326" t="13251" r="5901" b="4851"/>
          <a:stretch>
            <a:fillRect/>
          </a:stretch>
        </p:blipFill>
        <p:spPr bwMode="auto">
          <a:xfrm>
            <a:off x="2051720" y="2780928"/>
            <a:ext cx="244827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499992" y="1052736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Электричеству тоже ужен ОТДЫХ!</a:t>
            </a:r>
            <a:endParaRPr lang="ru-RU" sz="2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Катюша\Desktop\ВЯ\20211018_181156.jpg"/>
          <p:cNvPicPr>
            <a:picLocks noChangeAspect="1" noChangeArrowheads="1"/>
          </p:cNvPicPr>
          <p:nvPr/>
        </p:nvPicPr>
        <p:blipFill>
          <a:blip r:embed="rId3" cstate="print"/>
          <a:srcRect l="2401" t="9051" r="44400"/>
          <a:stretch>
            <a:fillRect/>
          </a:stretch>
        </p:blipFill>
        <p:spPr bwMode="auto">
          <a:xfrm>
            <a:off x="6767736" y="1268761"/>
            <a:ext cx="2376264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Катюша\Desktop\ВЯ\IMG_20211011_170040.jpg"/>
          <p:cNvPicPr>
            <a:picLocks noChangeAspect="1" noChangeArrowheads="1"/>
          </p:cNvPicPr>
          <p:nvPr/>
        </p:nvPicPr>
        <p:blipFill>
          <a:blip r:embed="rId4" cstate="print"/>
          <a:srcRect l="20075" t="3801" r="10626"/>
          <a:stretch>
            <a:fillRect/>
          </a:stretch>
        </p:blipFill>
        <p:spPr bwMode="auto">
          <a:xfrm>
            <a:off x="0" y="1340769"/>
            <a:ext cx="5220072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Катюша\Desktop\ВЯ\IMG_20211022_155110.jpg"/>
          <p:cNvPicPr>
            <a:picLocks noChangeAspect="1" noChangeArrowheads="1"/>
          </p:cNvPicPr>
          <p:nvPr/>
        </p:nvPicPr>
        <p:blipFill>
          <a:blip r:embed="rId5" cstate="print"/>
          <a:srcRect l="64962" t="31100" r="1963" b="3801"/>
          <a:stretch>
            <a:fillRect/>
          </a:stretch>
        </p:blipFill>
        <p:spPr bwMode="auto">
          <a:xfrm>
            <a:off x="4932040" y="3689648"/>
            <a:ext cx="201622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Катюша\Desktop\ВЯ\IMG_20211006_131330.jpg"/>
          <p:cNvPicPr>
            <a:picLocks noChangeAspect="1" noChangeArrowheads="1"/>
          </p:cNvPicPr>
          <p:nvPr/>
        </p:nvPicPr>
        <p:blipFill>
          <a:blip r:embed="rId6" cstate="print"/>
          <a:srcRect l="2401" t="18500" b="8001"/>
          <a:stretch>
            <a:fillRect/>
          </a:stretch>
        </p:blipFill>
        <p:spPr bwMode="auto">
          <a:xfrm>
            <a:off x="4932040" y="1340768"/>
            <a:ext cx="2016224" cy="245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64704"/>
            <a:ext cx="522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Экономь тепло и свет – это главный всем совет!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спасибо нам тогда скажут воздух и вода!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764704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Станет чище и красивей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 окружающем нас мире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Каждый из нас может и должен вносить свой вклад в активную защиту окружающей среды путем экономного и щадящего </a:t>
            </a:r>
          </a:p>
          <a:p>
            <a:pPr algn="ctr"/>
            <a:r>
              <a:rPr lang="ru-RU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использования энергии. </a:t>
            </a:r>
          </a:p>
          <a:p>
            <a:pPr algn="ctr"/>
            <a:r>
              <a:rPr lang="ru-RU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Получить максимум комфорта при минимуме энергетических затрат поможет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ЭНЕРГОСБЕРЕЖЕНИЕ, ДОСТУПНОЕ КАЖДОМУ!</a:t>
            </a:r>
            <a:endParaRPr lang="ru-RU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88640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51520" y="188640"/>
            <a:ext cx="8712968" cy="571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2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Проблема</a:t>
            </a:r>
            <a:endParaRPr kumimoji="0" lang="ru-RU" sz="42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Проблема разумного использования энергии является одной из главных проблем человечества. Энергосбережение – это не только экономия денег, но и забота о Планете. Каждый из нас является частью Планеты, поэтому любое наше действие или бездействие способно повлиять на развитие событий.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реализации 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нам хотелось напомнить детям самые простые методы экономии электроэнергии. Рассказать, как можно сэкономить энергоресурсы в детском саду и дома, какую роль играет экономия энергии в сохранении экологии Земли и какие правила необходимо соблюдать каждому, чтобы беречь природные ресурсы.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302140"/>
            <a:ext cx="8784976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Одной из наиболее актуальных проблем современного мира является экономия электрической энергии, поиск способов сохранения энергоресурсов.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Совместная работа над проектом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повысит интерес дошкольников и их родителей к проблеме энергосбережения, расширит имеющиеся у них знания в данной области, а также будет способствовать укреплению детско-родительских отношений в процессе осуществления 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совместной деятельности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9512" y="-92647"/>
            <a:ext cx="878497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600" b="0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6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lang="ru-RU" sz="26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первоначальных сведений о рациональном использовании природных ресурсов, элементарных правилах безопасности и энергосбережения.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600" b="0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600" b="0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ормировать у дошкольников представления об электричестве, где оно 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«живёт»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как попадает в дома и используется человеком.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стремление к поисково-познавательной деятельности, мыслительную активность и творческие способности.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оспитывать навыки экологически устойчивого и безопасного стиля жизни.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ережное отношение к природе, электроэнергии и теплу.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азвивать коммуникативные навыки.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овлекать дошкольников в полезную деятельность по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 ресурсосбережению.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512" y="141723"/>
            <a:ext cx="8784976" cy="602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 от реализации </a:t>
            </a:r>
            <a:endParaRPr kumimoji="0" lang="ru-RU" sz="3600" b="1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замечают красоту окружающей природы, стремятся сохранить ее.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Знают, что наша планета — общий дом для людей, животных, растений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6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огут рассказать на доступном им уровне, какую роль играют свет, тепло, чистый воздух, вода, почва в жизни человека, животных, растений.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6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нают, что ресурсы Земли не бесконечны, они трудно восстановимы.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6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вляются грамотными потребителями </a:t>
            </a: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 энергоресурсов, просят об этом взрослых.</a:t>
            </a:r>
          </a:p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6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спытывают гордость за приносимую своей семье и обществу пользу.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</p:spPr>
      </p:pic>
      <p:pic>
        <p:nvPicPr>
          <p:cNvPr id="4" name="Picture 2" descr="C:\Users\Катюша\Desktop\ВЯ\IMG_20211022_155116.jpg"/>
          <p:cNvPicPr>
            <a:picLocks noChangeAspect="1" noChangeArrowheads="1"/>
          </p:cNvPicPr>
          <p:nvPr/>
        </p:nvPicPr>
        <p:blipFill>
          <a:blip r:embed="rId3" cstate="print"/>
          <a:srcRect l="5201" t="2751" r="3801" b="11151"/>
          <a:stretch>
            <a:fillRect/>
          </a:stretch>
        </p:blipFill>
        <p:spPr bwMode="auto">
          <a:xfrm>
            <a:off x="7596336" y="692696"/>
            <a:ext cx="176946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Катюша\Desktop\ВЯ\IMG_20211022_155110.jpg"/>
          <p:cNvPicPr>
            <a:picLocks noChangeAspect="1" noChangeArrowheads="1"/>
          </p:cNvPicPr>
          <p:nvPr/>
        </p:nvPicPr>
        <p:blipFill>
          <a:blip r:embed="rId4" cstate="print"/>
          <a:srcRect l="64962" t="31100" r="1963" b="3801"/>
          <a:stretch>
            <a:fillRect/>
          </a:stretch>
        </p:blipFill>
        <p:spPr bwMode="auto">
          <a:xfrm>
            <a:off x="3491880" y="2780928"/>
            <a:ext cx="2272382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Катюша\Desktop\ВЯ\IMG_20211022_154923.jpg"/>
          <p:cNvPicPr>
            <a:picLocks noChangeAspect="1" noChangeArrowheads="1"/>
          </p:cNvPicPr>
          <p:nvPr/>
        </p:nvPicPr>
        <p:blipFill>
          <a:blip r:embed="rId5" cstate="print"/>
          <a:srcRect l="9838" t="4851" r="26375"/>
          <a:stretch>
            <a:fillRect/>
          </a:stretch>
        </p:blipFill>
        <p:spPr bwMode="auto">
          <a:xfrm>
            <a:off x="0" y="2790297"/>
            <a:ext cx="3635896" cy="406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Катюша\Desktop\ВЯ\IMG_20211006_111731.jpg"/>
          <p:cNvPicPr>
            <a:picLocks noChangeAspect="1" noChangeArrowheads="1"/>
          </p:cNvPicPr>
          <p:nvPr/>
        </p:nvPicPr>
        <p:blipFill>
          <a:blip r:embed="rId6" cstate="print"/>
          <a:srcRect l="6601" t="24800" r="3801"/>
          <a:stretch>
            <a:fillRect/>
          </a:stretch>
        </p:blipFill>
        <p:spPr bwMode="auto">
          <a:xfrm>
            <a:off x="5652120" y="2748363"/>
            <a:ext cx="3672408" cy="410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Катюша\Desktop\ВЯ\IMG_20211006_111759.jpg"/>
          <p:cNvPicPr>
            <a:picLocks noChangeAspect="1" noChangeArrowheads="1"/>
          </p:cNvPicPr>
          <p:nvPr/>
        </p:nvPicPr>
        <p:blipFill>
          <a:blip r:embed="rId7" cstate="print"/>
          <a:srcRect l="3538" t="2751" r="2751" b="26900"/>
          <a:stretch>
            <a:fillRect/>
          </a:stretch>
        </p:blipFill>
        <p:spPr bwMode="auto">
          <a:xfrm>
            <a:off x="-1" y="675130"/>
            <a:ext cx="3995937" cy="224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Катюша\Desktop\ВЯ\IMG_20211006_131330.jpg"/>
          <p:cNvPicPr>
            <a:picLocks noChangeAspect="1" noChangeArrowheads="1"/>
          </p:cNvPicPr>
          <p:nvPr/>
        </p:nvPicPr>
        <p:blipFill>
          <a:blip r:embed="rId8" cstate="print"/>
          <a:srcRect l="2401" t="18500" b="8001"/>
          <a:stretch>
            <a:fillRect/>
          </a:stretch>
        </p:blipFill>
        <p:spPr bwMode="auto">
          <a:xfrm>
            <a:off x="5508104" y="692696"/>
            <a:ext cx="2232248" cy="224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324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среда</a:t>
            </a:r>
            <a:endParaRPr lang="ru-RU" sz="3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692696"/>
            <a:ext cx="1800200" cy="224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Катюша\Desktop\ВЯ\20211011_093733.jpg"/>
          <p:cNvPicPr>
            <a:picLocks noChangeAspect="1" noChangeArrowheads="1"/>
          </p:cNvPicPr>
          <p:nvPr/>
        </p:nvPicPr>
        <p:blipFill>
          <a:blip r:embed="rId3" cstate="print"/>
          <a:srcRect l="1963" t="35300" r="5901"/>
          <a:stretch>
            <a:fillRect/>
          </a:stretch>
        </p:blipFill>
        <p:spPr bwMode="auto">
          <a:xfrm>
            <a:off x="0" y="3761656"/>
            <a:ext cx="587916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Катюша\Desktop\ВЯ\20211011_101031.jpg"/>
          <p:cNvPicPr>
            <a:picLocks noChangeAspect="1" noChangeArrowheads="1"/>
          </p:cNvPicPr>
          <p:nvPr/>
        </p:nvPicPr>
        <p:blipFill>
          <a:blip r:embed="rId4" cstate="print"/>
          <a:srcRect l="5113" t="21650"/>
          <a:stretch>
            <a:fillRect/>
          </a:stretch>
        </p:blipFill>
        <p:spPr bwMode="auto">
          <a:xfrm>
            <a:off x="5611512" y="3789040"/>
            <a:ext cx="353248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Катюша\Desktop\ВЯ\20211011_101048.jpg"/>
          <p:cNvPicPr>
            <a:picLocks noChangeAspect="1" noChangeArrowheads="1"/>
          </p:cNvPicPr>
          <p:nvPr/>
        </p:nvPicPr>
        <p:blipFill>
          <a:blip r:embed="rId5" cstate="print"/>
          <a:srcRect l="8001" t="13251" r="2401"/>
          <a:stretch>
            <a:fillRect/>
          </a:stretch>
        </p:blipFill>
        <p:spPr bwMode="auto">
          <a:xfrm>
            <a:off x="0" y="1124744"/>
            <a:ext cx="2160240" cy="278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Катюша\Desktop\ВЯ\20211011_101138.jpg"/>
          <p:cNvPicPr>
            <a:picLocks noChangeAspect="1" noChangeArrowheads="1"/>
          </p:cNvPicPr>
          <p:nvPr/>
        </p:nvPicPr>
        <p:blipFill>
          <a:blip r:embed="rId6" cstate="print"/>
          <a:srcRect l="16925" t="30050" r="29526" b="14301"/>
          <a:stretch>
            <a:fillRect/>
          </a:stretch>
        </p:blipFill>
        <p:spPr bwMode="auto">
          <a:xfrm>
            <a:off x="5508104" y="1169086"/>
            <a:ext cx="3635896" cy="283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Катюша\Desktop\Энерго Вместе ярче\ciAAAgDibeA-1920.jpg"/>
          <p:cNvPicPr>
            <a:picLocks noChangeAspect="1" noChangeArrowheads="1"/>
          </p:cNvPicPr>
          <p:nvPr/>
        </p:nvPicPr>
        <p:blipFill>
          <a:blip r:embed="rId7" cstate="print"/>
          <a:srcRect l="3862" r="1639"/>
          <a:stretch>
            <a:fillRect/>
          </a:stretch>
        </p:blipFill>
        <p:spPr bwMode="auto">
          <a:xfrm>
            <a:off x="2051720" y="2060848"/>
            <a:ext cx="3534909" cy="187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051720" y="1196752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дорожкам- проводам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Свет в квартиры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Входит к нам.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Просмотр презентаций, познавательных фильмов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«Энергосбережение»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8864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«Умные помощники человека», </a:t>
            </a:r>
            <a:endParaRPr lang="ru-RU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Энергия вокруг нас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дети безопасность 21 сент\IMG_20210930_094249.jpg"/>
          <p:cNvPicPr>
            <a:picLocks noChangeAspect="1" noChangeArrowheads="1"/>
          </p:cNvPicPr>
          <p:nvPr/>
        </p:nvPicPr>
        <p:blipFill>
          <a:blip r:embed="rId3" cstate="print"/>
          <a:srcRect b="18435"/>
          <a:stretch>
            <a:fillRect/>
          </a:stretch>
        </p:blipFill>
        <p:spPr bwMode="auto">
          <a:xfrm>
            <a:off x="0" y="1650892"/>
            <a:ext cx="4788024" cy="520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USER\Desktop\дети безопасность 21 сент\IMG_20210930_094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73424"/>
            <a:ext cx="457200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юша\Desktop\1613517411_45-p-fon-dlya-prezentatsii-na-temu-elektrichest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Катюша\Desktop\ВЯ\20211013_092704.jpg"/>
          <p:cNvPicPr>
            <a:picLocks noChangeAspect="1" noChangeArrowheads="1"/>
          </p:cNvPicPr>
          <p:nvPr/>
        </p:nvPicPr>
        <p:blipFill>
          <a:blip r:embed="rId3" cstate="print"/>
          <a:srcRect t="15351" b="17450"/>
          <a:stretch>
            <a:fillRect/>
          </a:stretch>
        </p:blipFill>
        <p:spPr bwMode="auto">
          <a:xfrm>
            <a:off x="3000376" y="3761656"/>
            <a:ext cx="61436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Катюша\Desktop\ВЯ\20211013_093249.jpg"/>
          <p:cNvPicPr>
            <a:picLocks noChangeAspect="1" noChangeArrowheads="1"/>
          </p:cNvPicPr>
          <p:nvPr/>
        </p:nvPicPr>
        <p:blipFill>
          <a:blip r:embed="rId4" cstate="print"/>
          <a:srcRect t="24800" b="6951"/>
          <a:stretch>
            <a:fillRect/>
          </a:stretch>
        </p:blipFill>
        <p:spPr bwMode="auto">
          <a:xfrm>
            <a:off x="-1" y="1196752"/>
            <a:ext cx="523318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Катюша\Desktop\ВЯ\20211013_093307.jpg"/>
          <p:cNvPicPr>
            <a:picLocks noChangeAspect="1" noChangeArrowheads="1"/>
          </p:cNvPicPr>
          <p:nvPr/>
        </p:nvPicPr>
        <p:blipFill>
          <a:blip r:embed="rId5" cstate="print"/>
          <a:srcRect l="1963"/>
          <a:stretch>
            <a:fillRect/>
          </a:stretch>
        </p:blipFill>
        <p:spPr bwMode="auto">
          <a:xfrm>
            <a:off x="-1" y="4005064"/>
            <a:ext cx="3131841" cy="285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Катюша\Desktop\ВЯ\20211013_093332.jpg"/>
          <p:cNvPicPr>
            <a:picLocks noChangeAspect="1" noChangeArrowheads="1"/>
          </p:cNvPicPr>
          <p:nvPr/>
        </p:nvPicPr>
        <p:blipFill>
          <a:blip r:embed="rId6" cstate="print"/>
          <a:srcRect l="13776" t="9051" r="53937" b="50000"/>
          <a:stretch>
            <a:fillRect/>
          </a:stretch>
        </p:blipFill>
        <p:spPr bwMode="auto">
          <a:xfrm>
            <a:off x="6228184" y="1196751"/>
            <a:ext cx="2915816" cy="277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Катюша\Desktop\Энерго Вместе ярче\старый-фонарик-38539597.jpg"/>
          <p:cNvPicPr>
            <a:picLocks noChangeAspect="1" noChangeArrowheads="1"/>
          </p:cNvPicPr>
          <p:nvPr/>
        </p:nvPicPr>
        <p:blipFill>
          <a:blip r:embed="rId7" cstate="print"/>
          <a:srcRect l="26375" r="23422"/>
          <a:stretch>
            <a:fillRect/>
          </a:stretch>
        </p:blipFill>
        <p:spPr bwMode="auto">
          <a:xfrm>
            <a:off x="5147772" y="1124744"/>
            <a:ext cx="1296436" cy="287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ООД по познавательному развитию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«От костра до лампочки»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228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Катюша</dc:creator>
  <cp:lastModifiedBy>Катюша</cp:lastModifiedBy>
  <cp:revision>56</cp:revision>
  <dcterms:created xsi:type="dcterms:W3CDTF">2021-10-24T11:22:15Z</dcterms:created>
  <dcterms:modified xsi:type="dcterms:W3CDTF">2021-10-27T15:32:03Z</dcterms:modified>
</cp:coreProperties>
</file>