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-677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3FC24-46E7-4CA5-887D-5B634501F661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CC53B-230D-471F-AC70-D1F61F219B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89860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3FC24-46E7-4CA5-887D-5B634501F661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CC53B-230D-471F-AC70-D1F61F219B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87047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3FC24-46E7-4CA5-887D-5B634501F661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CC53B-230D-471F-AC70-D1F61F219B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5673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3FC24-46E7-4CA5-887D-5B634501F661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CC53B-230D-471F-AC70-D1F61F219B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97423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3FC24-46E7-4CA5-887D-5B634501F661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CC53B-230D-471F-AC70-D1F61F219B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99377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3FC24-46E7-4CA5-887D-5B634501F661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CC53B-230D-471F-AC70-D1F61F219B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4419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3FC24-46E7-4CA5-887D-5B634501F661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CC53B-230D-471F-AC70-D1F61F219B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5885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3FC24-46E7-4CA5-887D-5B634501F661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CC53B-230D-471F-AC70-D1F61F219B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66976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3FC24-46E7-4CA5-887D-5B634501F661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CC53B-230D-471F-AC70-D1F61F219B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7772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3FC24-46E7-4CA5-887D-5B634501F661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CC53B-230D-471F-AC70-D1F61F219B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8241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3FC24-46E7-4CA5-887D-5B634501F661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CC53B-230D-471F-AC70-D1F61F219B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5475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53FC24-46E7-4CA5-887D-5B634501F661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CC53B-230D-471F-AC70-D1F61F219B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4256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00113" y="300038"/>
            <a:ext cx="9767887" cy="1228725"/>
          </a:xfrm>
        </p:spPr>
        <p:txBody>
          <a:bodyPr>
            <a:noAutofit/>
          </a:bodyPr>
          <a:lstStyle/>
          <a:p>
            <a:r>
              <a:rPr lang="ru-RU" sz="4800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МАДОУ детский сад №3 «Светлячок»</a:t>
            </a:r>
            <a:br>
              <a:rPr lang="ru-RU" sz="4800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</a:br>
            <a:r>
              <a:rPr lang="ru-RU" sz="4800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средняя группа №7 «Фантазёры»</a:t>
            </a:r>
            <a:endParaRPr lang="ru-RU" sz="4800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" y="1728788"/>
            <a:ext cx="10739437" cy="3043237"/>
          </a:xfrm>
        </p:spPr>
        <p:txBody>
          <a:bodyPr>
            <a:normAutofit fontScale="47500" lnSpcReduction="20000"/>
          </a:bodyPr>
          <a:lstStyle/>
          <a:p>
            <a:r>
              <a:rPr lang="ru-RU" sz="7000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Познавательное развитие</a:t>
            </a:r>
          </a:p>
          <a:p>
            <a:endParaRPr lang="ru-RU" sz="7000" dirty="0" smtClean="0">
              <a:solidFill>
                <a:srgbClr val="002060"/>
              </a:solidFill>
              <a:latin typeface="Monotype Corsiva" panose="03010101010201010101" pitchFamily="66" charset="0"/>
            </a:endParaRPr>
          </a:p>
          <a:p>
            <a:r>
              <a:rPr lang="ru-RU" sz="7000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«Увлекательное ЛЕГО – конструирование»</a:t>
            </a:r>
          </a:p>
          <a:p>
            <a:endParaRPr lang="ru-RU" dirty="0" smtClean="0">
              <a:latin typeface="Monotype Corsiva" panose="03010101010201010101" pitchFamily="66" charset="0"/>
            </a:endParaRPr>
          </a:p>
          <a:p>
            <a:endParaRPr lang="ru-RU" dirty="0">
              <a:latin typeface="Monotype Corsiva" panose="03010101010201010101" pitchFamily="66" charset="0"/>
            </a:endParaRPr>
          </a:p>
          <a:p>
            <a:endParaRPr lang="ru-RU" dirty="0" smtClean="0">
              <a:latin typeface="Monotype Corsiva" panose="03010101010201010101" pitchFamily="66" charset="0"/>
            </a:endParaRPr>
          </a:p>
          <a:p>
            <a:r>
              <a:rPr lang="ru-RU" dirty="0" smtClean="0">
                <a:latin typeface="Monotype Corsiva" panose="03010101010201010101" pitchFamily="66" charset="0"/>
              </a:rPr>
              <a:t>				</a:t>
            </a:r>
            <a:r>
              <a:rPr lang="ru-RU" sz="3900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Воспитатели: </a:t>
            </a:r>
            <a:r>
              <a:rPr lang="ru-RU" sz="3900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Казакова Н.Г</a:t>
            </a:r>
            <a:r>
              <a:rPr lang="ru-RU" sz="3900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. </a:t>
            </a:r>
            <a:r>
              <a:rPr lang="en-US" sz="3900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I </a:t>
            </a:r>
            <a:r>
              <a:rPr lang="ru-RU" sz="3900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квалификационная категория</a:t>
            </a:r>
          </a:p>
          <a:p>
            <a:r>
              <a:rPr lang="ru-RU" sz="3900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                                                                                               Шехирева Л.В. </a:t>
            </a:r>
            <a:r>
              <a:rPr lang="en-US" sz="3900" dirty="0">
                <a:solidFill>
                  <a:srgbClr val="002060"/>
                </a:solidFill>
                <a:latin typeface="Monotype Corsiva" panose="03010101010201010101" pitchFamily="66" charset="0"/>
              </a:rPr>
              <a:t>I </a:t>
            </a:r>
            <a:r>
              <a:rPr lang="ru-RU" sz="3900" dirty="0">
                <a:solidFill>
                  <a:srgbClr val="002060"/>
                </a:solidFill>
                <a:latin typeface="Monotype Corsiva" panose="03010101010201010101" pitchFamily="66" charset="0"/>
              </a:rPr>
              <a:t>квалификационная категория</a:t>
            </a:r>
          </a:p>
          <a:p>
            <a:endParaRPr lang="ru-RU" sz="3900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81363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2700337"/>
          </a:xfrm>
        </p:spPr>
        <p:txBody>
          <a:bodyPr>
            <a:normAutofit/>
          </a:bodyPr>
          <a:lstStyle/>
          <a:p>
            <a:pPr algn="just"/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Лего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конструирование – как средство развития сенсорных эталонов и развития речи детей дошкольного возраста» – дает возможность синтезировать полученные знания, развивать творческие способности и коммуникативные навыки, а также познавательную деятельность детей.</a:t>
            </a:r>
            <a:endParaRPr lang="ru-RU" sz="28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200150" y="3228975"/>
            <a:ext cx="10153650" cy="294798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Picture 2" descr="http://www.cube-online.ru/Images/Articles/4d8ca7b2-cf9e-415c-9355-c675b2c0e7aa/0003bd93-a926-4906-875d-1779622cb10c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8201" y="3228975"/>
            <a:ext cx="3662362" cy="2791212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</p:pic>
      <p:pic>
        <p:nvPicPr>
          <p:cNvPr id="6" name="Picture 6" descr="http://lego.hypermag.ru/uploaded_files/shop_images/15/31630/big-31630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42321" y="3228975"/>
            <a:ext cx="3515892" cy="2757488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15734713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14325"/>
            <a:ext cx="11644313" cy="2157412"/>
          </a:xfrm>
        </p:spPr>
        <p:txBody>
          <a:bodyPr>
            <a:normAutofit fontScale="90000"/>
          </a:bodyPr>
          <a:lstStyle/>
          <a:p>
            <a:pPr lvl="0" algn="ctr">
              <a:lnSpc>
                <a:spcPct val="100000"/>
              </a:lnSpc>
              <a:spcBef>
                <a:spcPct val="20000"/>
              </a:spcBef>
            </a:pPr>
            <a:r>
              <a:rPr lang="ru-RU" sz="3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1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конструкторе </a:t>
            </a:r>
            <a:r>
              <a:rPr lang="ru-RU" sz="3100" b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LEGO, </a:t>
            </a:r>
            <a:r>
              <a:rPr lang="ru-RU" sz="3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и в любом </a:t>
            </a:r>
            <a:r>
              <a:rPr lang="ru-RU" sz="31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другом </a:t>
            </a:r>
            <a:r>
              <a:rPr lang="ru-RU" sz="3100" b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конструкторе, </a:t>
            </a:r>
            <a:r>
              <a:rPr lang="ru-RU" sz="3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имеются различные </a:t>
            </a:r>
            <a:r>
              <a:rPr lang="ru-RU" sz="31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детали</a:t>
            </a:r>
            <a:r>
              <a:rPr lang="ru-RU" sz="3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300" b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плата, кубик (кирпичик), пластина, окна, двери, кубик на колесиках, лапка, клювик и т.д.</a:t>
            </a:r>
            <a:r>
              <a:rPr lang="ru-RU" sz="33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/>
            </a:r>
            <a:br>
              <a:rPr lang="ru-RU" sz="33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</a:b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3083843"/>
            <a:ext cx="5320215" cy="3331815"/>
          </a:xfrm>
          <a:ln w="76200">
            <a:solidFill>
              <a:srgbClr val="FFFF00"/>
            </a:solidFill>
          </a:ln>
        </p:spPr>
      </p:pic>
      <p:pic>
        <p:nvPicPr>
          <p:cNvPr id="4" name="Picture 6" descr="Картинки по запросу фото поделок из лего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84120" y="2240881"/>
            <a:ext cx="3238466" cy="3238466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31597169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7563" y="365125"/>
            <a:ext cx="7996237" cy="2278063"/>
          </a:xfrm>
        </p:spPr>
        <p:txBody>
          <a:bodyPr>
            <a:normAutofit fontScale="90000"/>
          </a:bodyPr>
          <a:lstStyle/>
          <a:p>
            <a:pPr>
              <a:spcAft>
                <a:spcPts val="0"/>
              </a:spcAft>
            </a:pP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Там и взрослым интересно:</a:t>
            </a:r>
            <a:b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«LEGO» - умная игра,</a:t>
            </a:r>
            <a:b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Увлекательна, 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хитра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Интересно здесь играть,</a:t>
            </a:r>
            <a:b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Строить, составлять, искать!</a:t>
            </a:r>
            <a:b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3001169"/>
            <a:ext cx="5181600" cy="2914650"/>
          </a:xfrm>
          <a:ln w="76200">
            <a:solidFill>
              <a:srgbClr val="FFFF00"/>
            </a:solidFill>
          </a:ln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2237" y="3001169"/>
            <a:ext cx="5181600" cy="2914650"/>
          </a:xfrm>
          <a:ln w="76200"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955145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spcAft>
                <a:spcPts val="0"/>
              </a:spcAft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Приглашаю всех друзей</a:t>
            </a:r>
            <a:b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«LEGO» собирать скорей.</a:t>
            </a:r>
            <a:b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Там и взрослым интересно:</a:t>
            </a:r>
            <a:b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«LEGO» поиграть полезно!</a:t>
            </a:r>
            <a:b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«LEGO» поиграть полезно! 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288" y="2543969"/>
            <a:ext cx="5181600" cy="291465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543969"/>
            <a:ext cx="5181600" cy="2914650"/>
          </a:xfrm>
        </p:spPr>
      </p:pic>
    </p:spTree>
    <p:extLst>
      <p:ext uri="{BB962C8B-B14F-4D97-AF65-F5344CB8AC3E}">
        <p14:creationId xmlns:p14="http://schemas.microsoft.com/office/powerpoint/2010/main" val="4327735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042406" y="79956"/>
            <a:ext cx="8968493" cy="2110794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</a:pP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ЛЕГО руки развивает</a:t>
            </a:r>
            <a:b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 мечтать нам не мешает.</a:t>
            </a:r>
            <a:b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 скажу про ЛЕГО я</a:t>
            </a:r>
            <a:b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Это лучшая игра!</a:t>
            </a:r>
            <a:endParaRPr lang="ru-RU" sz="3200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2407" y="2609425"/>
            <a:ext cx="6206068" cy="3490913"/>
          </a:xfrm>
          <a:ln w="76200">
            <a:solidFill>
              <a:srgbClr val="FFFF00"/>
            </a:solidFill>
          </a:ln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58021" y="2190750"/>
            <a:ext cx="3143272" cy="2549894"/>
          </a:xfrm>
          <a:prstGeom prst="rect">
            <a:avLst/>
          </a:prstGeom>
          <a:noFill/>
          <a:ln w="76200">
            <a:solidFill>
              <a:srgbClr val="FFFF00"/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5508953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522287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Собрать машинку, вездеход, </a:t>
            </a:r>
            <a:b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Дворец, ракету, пароход.</a:t>
            </a:r>
            <a:b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даже целый городок </a:t>
            </a:r>
            <a:b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Конструктор «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Лего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нам помог.</a:t>
            </a:r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1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1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325687"/>
            <a:ext cx="7735712" cy="4351338"/>
          </a:xfrm>
        </p:spPr>
      </p:pic>
      <p:pic>
        <p:nvPicPr>
          <p:cNvPr id="5" name="Picture 6" descr="http://lego.hypermag.ru/uploaded_files/shop_images/15/31630/big-31630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35513" y="2325687"/>
            <a:ext cx="3980213" cy="338931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548251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048000" y="2813447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br>
              <a:rPr lang="ru-RU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86038" y="0"/>
            <a:ext cx="6743699" cy="63150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lang="ru-RU" sz="2400" b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ЛЕГО начинай играть.</a:t>
            </a:r>
            <a:br>
              <a:rPr lang="ru-RU" sz="2400" b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b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Из ЛЕГО можно все собрать</a:t>
            </a:r>
            <a:br>
              <a:rPr lang="ru-RU" sz="2400" b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b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Главное фантазию включать</a:t>
            </a:r>
            <a:br>
              <a:rPr lang="ru-RU" sz="2400" b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b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 нас конструктор ЛЕГО</a:t>
            </a:r>
            <a:br>
              <a:rPr lang="ru-RU" sz="2400" b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b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 ним можно не скучать</a:t>
            </a:r>
            <a:br>
              <a:rPr lang="ru-RU" sz="2400" b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b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Строим мы машины и дома</a:t>
            </a:r>
            <a:br>
              <a:rPr lang="ru-RU" sz="2400" b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b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 всем советуем играть</a:t>
            </a:r>
            <a:br>
              <a:rPr lang="ru-RU" sz="2400" b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b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ЛЕГО – это красота</a:t>
            </a:r>
            <a:br>
              <a:rPr lang="ru-RU" sz="2400" b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b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Строим мы из кубиков разные дома</a:t>
            </a:r>
            <a:br>
              <a:rPr lang="ru-RU" sz="2400" b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b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 машину, и гараж,</a:t>
            </a:r>
            <a:br>
              <a:rPr lang="ru-RU" sz="2400" b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b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Дом, корабль, даже школу</a:t>
            </a:r>
            <a:br>
              <a:rPr lang="ru-RU" sz="2400" b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b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ЛЕГО просто «супер» класс!</a:t>
            </a:r>
            <a:br>
              <a:rPr lang="ru-RU" sz="2400" b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b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Мы теперь совсем не бегаем</a:t>
            </a:r>
            <a:br>
              <a:rPr lang="ru-RU" sz="2400" b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b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Нам не хочется совсем</a:t>
            </a:r>
            <a:br>
              <a:rPr lang="ru-RU" sz="2400" b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b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Потому что в «супер» ЛЕГО</a:t>
            </a:r>
            <a:br>
              <a:rPr lang="ru-RU" sz="2400" b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b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Мы играем группой всей!</a:t>
            </a:r>
            <a:endParaRPr lang="ru-RU" sz="2400" b="1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575983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91</Words>
  <Application>Microsoft Office PowerPoint</Application>
  <PresentationFormat>Произвольный</PresentationFormat>
  <Paragraphs>17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МАДОУ детский сад №3 «Светлячок» средняя группа №7 «Фантазёры»</vt:lpstr>
      <vt:lpstr>«Лего – конструирование – как средство развития сенсорных эталонов и развития речи детей дошкольного возраста» – дает возможность синтезировать полученные знания, развивать творческие способности и коммуникативные навыки, а также познавательную деятельность детей.</vt:lpstr>
      <vt:lpstr>В конструкторе – LEGO, как и в любом другом конструкторе, имеются различные детали: плата, кубик (кирпичик), пластина, окна, двери, кубик на колесиках, лапка, клювик и т.д. </vt:lpstr>
      <vt:lpstr>Там и взрослым интересно: «LEGO» - умная игра, Увлекательна, хитра Интересно здесь играть, Строить, составлять, искать! </vt:lpstr>
      <vt:lpstr>Приглашаю всех друзей «LEGO» собирать скорей. Там и взрослым интересно: В «LEGO» поиграть полезно! В «LEGO» поиграть полезно! </vt:lpstr>
      <vt:lpstr>ЛЕГО руки развивает И мечтать нам не мешает. И скажу про ЛЕГО я Это лучшая игра!</vt:lpstr>
      <vt:lpstr>Собрать машинку, вездеход,  Дворец, ракету, пароход. И даже целый городок  Конструктор «Лего» нам помог.  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Методический кабинет</cp:lastModifiedBy>
  <cp:revision>10</cp:revision>
  <dcterms:created xsi:type="dcterms:W3CDTF">2020-11-08T07:01:24Z</dcterms:created>
  <dcterms:modified xsi:type="dcterms:W3CDTF">2021-02-16T09:56:01Z</dcterms:modified>
</cp:coreProperties>
</file>