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8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0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4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3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1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8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9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7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4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FC24-46E7-4CA5-887D-5B634501F66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CC53B-230D-471F-AC70-D1F61F21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300038"/>
            <a:ext cx="9767887" cy="12287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МАДОУ детский сад №3 «Светлячок»</a:t>
            </a:r>
            <a:b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средняя группа №7 «Фантазёры»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28788"/>
            <a:ext cx="10739437" cy="3043237"/>
          </a:xfrm>
        </p:spPr>
        <p:txBody>
          <a:bodyPr>
            <a:normAutofit fontScale="47500" lnSpcReduction="20000"/>
          </a:bodyPr>
          <a:lstStyle/>
          <a:p>
            <a:r>
              <a:rPr lang="ru-RU" sz="7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Познавательное развитие</a:t>
            </a:r>
          </a:p>
          <a:p>
            <a:endParaRPr lang="ru-RU" sz="7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7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«Увлекательное ЛЕГО – конструирование»</a:t>
            </a:r>
          </a:p>
          <a:p>
            <a:endParaRPr lang="ru-RU" dirty="0" smtClean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  <a:p>
            <a:endParaRPr lang="ru-RU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				</a:t>
            </a:r>
            <a:r>
              <a:rPr lang="ru-RU" sz="39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Воспитатели: </a:t>
            </a:r>
            <a:r>
              <a:rPr lang="ru-RU" sz="39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Казакова Н.Г</a:t>
            </a:r>
            <a:r>
              <a:rPr lang="ru-RU" sz="39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en-US" sz="39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I </a:t>
            </a:r>
            <a:r>
              <a:rPr lang="ru-RU" sz="39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квалификационная категория</a:t>
            </a:r>
          </a:p>
          <a:p>
            <a:r>
              <a:rPr lang="ru-RU" sz="39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Шехирева Л.В. </a:t>
            </a:r>
            <a:r>
              <a:rPr lang="en-US" sz="3900" dirty="0">
                <a:solidFill>
                  <a:srgbClr val="002060"/>
                </a:solidFill>
                <a:latin typeface="Monotype Corsiva" panose="03010101010201010101" pitchFamily="66" charset="0"/>
              </a:rPr>
              <a:t>I </a:t>
            </a:r>
            <a:r>
              <a:rPr lang="ru-RU" sz="3900" dirty="0">
                <a:solidFill>
                  <a:srgbClr val="002060"/>
                </a:solidFill>
                <a:latin typeface="Monotype Corsiva" panose="03010101010201010101" pitchFamily="66" charset="0"/>
              </a:rPr>
              <a:t>квалификационная категория</a:t>
            </a:r>
          </a:p>
          <a:p>
            <a:endParaRPr lang="ru-RU" sz="39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3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700337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конструирование – как средство развития сенсорных эталонов и развития речи детей дошкольного возраста» – дает возможность синтезировать полученные знания, развивать творческие способности и коммуникативные навыки, а также познавательную деятельность детей.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00150" y="3228975"/>
            <a:ext cx="10153650" cy="29479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cube-online.ru/Images/Articles/4d8ca7b2-cf9e-415c-9355-c675b2c0e7aa/0003bd93-a926-4906-875d-1779622cb10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3228975"/>
            <a:ext cx="3662362" cy="27912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6" name="Picture 6" descr="http://lego.hypermag.ru/uploaded_files/shop_images/15/31630/big-316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321" y="3228975"/>
            <a:ext cx="3515892" cy="275748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7347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14325"/>
            <a:ext cx="11644313" cy="215741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конструкторе </a:t>
            </a:r>
            <a:r>
              <a:rPr lang="ru-RU" sz="31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LEGO,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любом </a:t>
            </a:r>
            <a:r>
              <a:rPr lang="ru-RU" sz="3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</a:t>
            </a:r>
            <a:r>
              <a:rPr lang="ru-RU" sz="31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конструкторе,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различные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плата, кубик (кирпичик), пластина, окна, двери, кубик на колесиках, лапка, клювик и т.д.</a:t>
            </a:r>
            <a:r>
              <a:rPr lang="ru-RU" sz="3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083843"/>
            <a:ext cx="5320215" cy="3331815"/>
          </a:xfrm>
          <a:ln w="76200">
            <a:solidFill>
              <a:srgbClr val="FFFF00"/>
            </a:solidFill>
          </a:ln>
        </p:spPr>
      </p:pic>
      <p:pic>
        <p:nvPicPr>
          <p:cNvPr id="4" name="Picture 6" descr="Картинки по запросу фото поделок из лег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120" y="2240881"/>
            <a:ext cx="3238466" cy="323846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5971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365125"/>
            <a:ext cx="7996237" cy="227806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Там и взрослым интересно: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«LEGO» - умная игра,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Увлекательна,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хитра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Интересно здесь играть,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Строить, составлять, искать!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01169"/>
            <a:ext cx="5181600" cy="2914650"/>
          </a:xfrm>
          <a:ln w="76200">
            <a:solidFill>
              <a:srgbClr val="FFFF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7" y="3001169"/>
            <a:ext cx="5181600" cy="2914650"/>
          </a:xfr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9551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Приглашаю всех друзей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«LEGO» собирать скорей.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Там и взрослым интересно: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«LEGO» поиграть полезно!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«LEGO» поиграть полезно! 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543969"/>
            <a:ext cx="5181600" cy="2914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43277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42406" y="79956"/>
            <a:ext cx="8968493" cy="211079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ЛЕГО руки развивает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мечтать нам не мешает.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скажу про ЛЕГО я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лучшая игра!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07" y="2609425"/>
            <a:ext cx="6206068" cy="3490913"/>
          </a:xfrm>
          <a:ln w="76200">
            <a:solidFill>
              <a:srgbClr val="FFFF00"/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021" y="2190750"/>
            <a:ext cx="3143272" cy="254989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089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22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машинку, вездеход, 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Дворец, ракету, пароход.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даже целый городок 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 «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нам помог.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5687"/>
            <a:ext cx="7735712" cy="4351338"/>
          </a:xfrm>
        </p:spPr>
      </p:pic>
      <p:pic>
        <p:nvPicPr>
          <p:cNvPr id="5" name="Picture 6" descr="http://lego.hypermag.ru/uploaded_files/shop_images/15/31630/big-3163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513" y="2325687"/>
            <a:ext cx="3980213" cy="3389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82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281344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86038" y="0"/>
            <a:ext cx="6743699" cy="6315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ЛЕГО начинай играть.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ЛЕГО можно все собрать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 фантазию включать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нас конструктор ЛЕГО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ним можно не скучать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Строим мы машины и дома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всем советуем играть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ЛЕГО – это красота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Строим мы из кубиков разные дома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машину, и гараж,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Дом, корабль, даже школу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ЛЕГО просто «супер» класс!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теперь совсем не бегаем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Нам не хочется совсем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Потому что в «супер» ЛЕГО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играем группой всей!</a:t>
            </a:r>
            <a:endParaRPr lang="ru-RU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59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91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МАДОУ детский сад №3 «Светлячок» средняя группа №7 «Фантазёры»</vt:lpstr>
      <vt:lpstr>«Лего – конструирование – как средство развития сенсорных эталонов и развития речи детей дошкольного возраста» – дает возможность синтезировать полученные знания, развивать творческие способности и коммуникативные навыки, а также познавательную деятельность детей.</vt:lpstr>
      <vt:lpstr>В конструкторе – LEGO, как и в любом другом конструкторе, имеются различные детали: плата, кубик (кирпичик), пластина, окна, двери, кубик на колесиках, лапка, клювик и т.д. </vt:lpstr>
      <vt:lpstr>Там и взрослым интересно: «LEGO» - умная игра, Увлекательна, хитра Интересно здесь играть, Строить, составлять, искать! </vt:lpstr>
      <vt:lpstr>Приглашаю всех друзей «LEGO» собирать скорей. Там и взрослым интересно: В «LEGO» поиграть полезно! В «LEGO» поиграть полезно! </vt:lpstr>
      <vt:lpstr>ЛЕГО руки развивает И мечтать нам не мешает. И скажу про ЛЕГО я Это лучшая игра!</vt:lpstr>
      <vt:lpstr>Собрать машинку, вездеход,  Дворец, ракету, пароход. И даже целый городок  Конструктор «Лего» нам помог. 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Методический кабинет</cp:lastModifiedBy>
  <cp:revision>10</cp:revision>
  <dcterms:created xsi:type="dcterms:W3CDTF">2020-11-08T07:01:24Z</dcterms:created>
  <dcterms:modified xsi:type="dcterms:W3CDTF">2021-02-16T09:56:01Z</dcterms:modified>
</cp:coreProperties>
</file>