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9" r:id="rId3"/>
    <p:sldId id="306" r:id="rId4"/>
    <p:sldId id="309" r:id="rId5"/>
    <p:sldId id="313" r:id="rId6"/>
    <p:sldId id="312" r:id="rId7"/>
    <p:sldId id="308" r:id="rId8"/>
    <p:sldId id="31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5804E-D164-4A09-B32B-771B1CFF4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F30B51-429B-486A-BB73-3A7DE20F9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C923E2-E81B-4CDA-85B3-D1E619F7D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BB2F-4769-4D6D-B0ED-78467620C52F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4C3EB0-F8BB-4ED2-BE11-B22BCBBDE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753D4B-9E02-496F-ACEB-305A8A50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E2D3-D230-4BA2-86F0-568C52A6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5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BCBD4-88A2-4260-922B-3DA8BB77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D91500-18D6-4A2D-BDE1-B9E07F8FC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7F1A6-8D9E-4335-BFDF-28583266C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BB2F-4769-4D6D-B0ED-78467620C52F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A3BCCD-0880-40D0-8EFA-740BFCD2C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8B3FB5-4519-46FC-A898-0BB0B90A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E2D3-D230-4BA2-86F0-568C52A6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80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BD5934-4F73-4CE0-813D-ADE202534A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AF44EC-1DB0-422A-9D59-CE132648D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C37085-05C6-4655-8B5C-EEAAE5C65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BB2F-4769-4D6D-B0ED-78467620C52F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361E3D-BC45-4BF8-99A5-C0C06C3FB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C207C3-9403-42C4-85EC-3C895171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E2D3-D230-4BA2-86F0-568C52A6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56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0EF3B-F767-456B-83AC-07446243D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67EF44-48B1-4C36-B01A-88C7BE85D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8CB0A1-C585-45A8-9F57-5C5F593B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BB2F-4769-4D6D-B0ED-78467620C52F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FFF43E-3262-491F-ACBA-643B3F21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0B2326-23B2-4544-925A-F9617B2E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E2D3-D230-4BA2-86F0-568C52A6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86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2D877-43C9-48C1-B0BA-B0495AFD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29EAF5-4E9C-41A6-83BE-01BEAE7F4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D128B1-B7C3-4FAA-8245-4ED6381C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BB2F-4769-4D6D-B0ED-78467620C52F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6A3561-CBB0-4E46-B333-530AA79FA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028B03-EF72-4CA9-B820-4CAF6494C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E2D3-D230-4BA2-86F0-568C52A6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56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06D0B-BB0D-4E21-913F-16C4E9FF3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8604D-5512-4AF8-8270-C91BECB45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C50CD0-C421-42CD-B032-BA96662F1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A24975-3624-4F9A-9B5B-ADCEA30D4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BB2F-4769-4D6D-B0ED-78467620C52F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538A5C-D7B8-474F-B5D9-42A5811A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991677-1ADF-411D-A5F0-01395BE10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E2D3-D230-4BA2-86F0-568C52A6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04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50CE4-6878-490C-B89E-422CB0B0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3F7C1F-A674-49CD-BBC6-38FBF4CCA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21F531-BCAB-46B5-ACB3-F85753AEF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E289FB-DFE9-4F1F-A6B3-FACE65255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3019EB-C534-4CE6-AA14-C7E007C885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9877B3-B36A-4DFD-88D7-EBDBC248C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BB2F-4769-4D6D-B0ED-78467620C52F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990BFAF-B3F8-4DD2-8F7F-1C9B0C487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4A4C20-97F2-4C6A-A864-F5B655F2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E2D3-D230-4BA2-86F0-568C52A6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16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0A773-29A2-4145-9DAF-CD6472104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1B5F56-B4C0-4CAD-BD54-0804954A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BB2F-4769-4D6D-B0ED-78467620C52F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9EFF21-2778-4682-B96B-964CD1D03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3BAF45-5E90-4FD6-AAB8-35E7AD69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E2D3-D230-4BA2-86F0-568C52A6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42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CCF8DD-AB84-4086-BE0C-861EFEDF3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BB2F-4769-4D6D-B0ED-78467620C52F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59E04F-A20D-4F20-B776-B965A67CB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D6E751-14EF-4A82-96E3-70E6AAB50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E2D3-D230-4BA2-86F0-568C52A6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73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82152-DFB0-4735-8FC8-8D15180D7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94A676-83A5-468C-8AB8-78CCEB89E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16599A-A00B-42C0-94BB-52DD20E8B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B507C4-6792-4999-939F-AFD5FE427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BB2F-4769-4D6D-B0ED-78467620C52F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D6B7E4-A0F7-4F3D-9F4B-3C8E9F1B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34CB10-F0EC-44F8-B3AF-858063F67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E2D3-D230-4BA2-86F0-568C52A6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68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3677F-689C-48F4-A73B-6A519081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22DFD9-CDC5-4F96-A06D-CFCCA291D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03D7CB-7C46-4308-A3D8-C892125D4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D79841-EF5F-4842-8F86-8361F33A3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BB2F-4769-4D6D-B0ED-78467620C52F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DAD0F0-251E-48F9-9F06-D4154436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D1FEB1-E5A5-4B60-AA66-66BC862DF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E2D3-D230-4BA2-86F0-568C52A6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0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04C4A-D79F-406B-860D-482267B64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E0B19B-3E55-483F-9B6F-86503E977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63173-DE78-4B9F-A719-C3E35E71E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ABB2F-4769-4D6D-B0ED-78467620C52F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CEA15A-200B-417F-84E4-FDE9AEAB0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125B9-A4C4-41F7-9F7B-C30FC5B95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2E2D3-D230-4BA2-86F0-568C52A68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02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76D13-0351-4D9A-ABE5-E43DE5192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8487" y="2724659"/>
            <a:ext cx="1812280" cy="2964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E83F63-615B-4343-BA2D-8961E4AE84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0E25A3-38AB-4B55-93DE-0BE57EA62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999" cy="6868124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FFE55EF-1C53-4DBA-8010-181EBC9BB2FC}"/>
              </a:ext>
            </a:extLst>
          </p:cNvPr>
          <p:cNvSpPr/>
          <p:nvPr/>
        </p:nvSpPr>
        <p:spPr>
          <a:xfrm>
            <a:off x="9026554" y="3175543"/>
            <a:ext cx="2744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ABBD9B-4F06-42C3-AC91-4EAA54114EC6}"/>
              </a:ext>
            </a:extLst>
          </p:cNvPr>
          <p:cNvSpPr/>
          <p:nvPr/>
        </p:nvSpPr>
        <p:spPr>
          <a:xfrm>
            <a:off x="671233" y="182737"/>
            <a:ext cx="110049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автономное дошкольное образовательное учреждение детский сад №3 «Светлячок»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Фотоотчет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проведении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месячника безопасности и готовности к действиям при возникновении чрезвычайных ситуаций </a:t>
            </a:r>
            <a:endParaRPr lang="ru-RU" sz="3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D9C867A-7FAF-4FD4-ADD9-78BC997E27C8}"/>
              </a:ext>
            </a:extLst>
          </p:cNvPr>
          <p:cNvSpPr/>
          <p:nvPr/>
        </p:nvSpPr>
        <p:spPr>
          <a:xfrm>
            <a:off x="5698421" y="52578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Воспитатели: Полозникова Л.И.;</a:t>
            </a:r>
          </a:p>
          <a:p>
            <a:pPr algn="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Афонина О.Д.</a:t>
            </a:r>
            <a:endParaRPr lang="ru-RU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31F1E44-07F4-44E5-93BC-699AE5BFCA01}"/>
              </a:ext>
            </a:extLst>
          </p:cNvPr>
          <p:cNvSpPr/>
          <p:nvPr/>
        </p:nvSpPr>
        <p:spPr>
          <a:xfrm>
            <a:off x="4652706" y="3234902"/>
            <a:ext cx="3247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320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ладшая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группа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1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46005-EE15-44AA-91E4-7C8EB20EC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669909-FEF4-4B17-B6C2-E3ABE88178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716962_108-p-foni-dlya-prezentatsii-krasivie-strogie-113.jpg">
            <a:extLst>
              <a:ext uri="{FF2B5EF4-FFF2-40B4-BE49-F238E27FC236}">
                <a16:creationId xmlns:a16="http://schemas.microsoft.com/office/drawing/2014/main" id="{90D5A8A7-BC08-4B1C-906D-030EA217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CAD24D9-3E44-481C-BB0F-E69F4B407A22}"/>
              </a:ext>
            </a:extLst>
          </p:cNvPr>
          <p:cNvSpPr/>
          <p:nvPr/>
        </p:nvSpPr>
        <p:spPr>
          <a:xfrm>
            <a:off x="914399" y="1486247"/>
            <a:ext cx="105733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формировать навыки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безопасного поведения в окружающей среде; формировать у детей осознанное и ответственное отношение к выполнению правил пожарной безопасности. Формировать представление воспитанников о терроризме. Вооружение знаниями, умениями и навыками, необходимыми для действия в экстремальных ситуациях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8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46005-EE15-44AA-91E4-7C8EB20EC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669909-FEF4-4B17-B6C2-E3ABE88178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716962_108-p-foni-dlya-prezentatsii-krasivie-strogie-113.jpg">
            <a:extLst>
              <a:ext uri="{FF2B5EF4-FFF2-40B4-BE49-F238E27FC236}">
                <a16:creationId xmlns:a16="http://schemas.microsoft.com/office/drawing/2014/main" id="{90D5A8A7-BC08-4B1C-906D-030EA217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7E658F-9444-4066-9F1B-2E103D0F36C8}"/>
              </a:ext>
            </a:extLst>
          </p:cNvPr>
          <p:cNvSpPr/>
          <p:nvPr/>
        </p:nvSpPr>
        <p:spPr>
          <a:xfrm>
            <a:off x="311680" y="41291"/>
            <a:ext cx="112785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Беседа «Кто они пожарные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?» 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Беседа: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«Эта спичка невеличка»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22F390-D13C-40B9-BD3B-3A45BFB8A8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4" r="9036"/>
          <a:stretch/>
        </p:blipFill>
        <p:spPr>
          <a:xfrm>
            <a:off x="601782" y="1782825"/>
            <a:ext cx="3829922" cy="4211293"/>
          </a:xfrm>
          <a:prstGeom prst="rect">
            <a:avLst/>
          </a:prstGeom>
        </p:spPr>
      </p:pic>
      <p:pic>
        <p:nvPicPr>
          <p:cNvPr id="17" name="Picture 2" descr="https://i.pinimg.com/originals/f1/dd/8f/f1dd8f97844eef0ebbde1c54baa3852a.png">
            <a:extLst>
              <a:ext uri="{FF2B5EF4-FFF2-40B4-BE49-F238E27FC236}">
                <a16:creationId xmlns:a16="http://schemas.microsoft.com/office/drawing/2014/main" id="{28522136-245E-44C8-A1F1-B74B69AE3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989">
            <a:off x="8629207" y="66266"/>
            <a:ext cx="2781750" cy="27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007" y="1159800"/>
            <a:ext cx="3642764" cy="41322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9592" y="3143288"/>
            <a:ext cx="3542083" cy="33043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8486" y="5292003"/>
            <a:ext cx="2671997" cy="196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19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46005-EE15-44AA-91E4-7C8EB20EC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669909-FEF4-4B17-B6C2-E3ABE88178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716962_108-p-foni-dlya-prezentatsii-krasivie-strogie-113.jpg">
            <a:extLst>
              <a:ext uri="{FF2B5EF4-FFF2-40B4-BE49-F238E27FC236}">
                <a16:creationId xmlns:a16="http://schemas.microsoft.com/office/drawing/2014/main" id="{90D5A8A7-BC08-4B1C-906D-030EA217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3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1745F1-A2F0-4308-B57A-F50FD1201E9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6"/>
          <a:stretch/>
        </p:blipFill>
        <p:spPr bwMode="auto">
          <a:xfrm>
            <a:off x="618398" y="1561585"/>
            <a:ext cx="5322277" cy="44164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2B6161-E57B-416E-A9FC-2107BE0244A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/>
          <a:stretch/>
        </p:blipFill>
        <p:spPr bwMode="auto">
          <a:xfrm>
            <a:off x="6769218" y="1474235"/>
            <a:ext cx="4804384" cy="44734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FFD84C5-47C9-448D-A743-ECF5C3B5BA7F}"/>
              </a:ext>
            </a:extLst>
          </p:cNvPr>
          <p:cNvSpPr/>
          <p:nvPr/>
        </p:nvSpPr>
        <p:spPr>
          <a:xfrm>
            <a:off x="2317687" y="8837"/>
            <a:ext cx="802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Дидактическая игра «Профессии»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3E7235-2B9F-4D2D-8369-6A6800DEC7C2}"/>
              </a:ext>
            </a:extLst>
          </p:cNvPr>
          <p:cNvSpPr/>
          <p:nvPr/>
        </p:nvSpPr>
        <p:spPr>
          <a:xfrm>
            <a:off x="1851613" y="596378"/>
            <a:ext cx="8981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в пожарные  пошел, пусть меня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научат»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84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46005-EE15-44AA-91E4-7C8EB20EC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669909-FEF4-4B17-B6C2-E3ABE88178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716962_108-p-foni-dlya-prezentatsii-krasivie-strogie-113.jpg">
            <a:extLst>
              <a:ext uri="{FF2B5EF4-FFF2-40B4-BE49-F238E27FC236}">
                <a16:creationId xmlns:a16="http://schemas.microsoft.com/office/drawing/2014/main" id="{90D5A8A7-BC08-4B1C-906D-030EA217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9C46E0-F5C5-4041-96ED-986AC04DA6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7" b="39032"/>
          <a:stretch/>
        </p:blipFill>
        <p:spPr>
          <a:xfrm>
            <a:off x="0" y="900689"/>
            <a:ext cx="6398804" cy="323875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2D8F30-6223-4EC4-A537-594F6CF45F50}"/>
              </a:ext>
            </a:extLst>
          </p:cNvPr>
          <p:cNvSpPr/>
          <p:nvPr/>
        </p:nvSpPr>
        <p:spPr>
          <a:xfrm>
            <a:off x="427429" y="113363"/>
            <a:ext cx="117645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Инсценировка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настольного тетра «Волк и семеро козлят»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704" y="1330037"/>
            <a:ext cx="4888114" cy="43519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7429" y="4898555"/>
            <a:ext cx="64305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Инсценировка кукольного театра «Кошкин дом»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87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46005-EE15-44AA-91E4-7C8EB20EC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669909-FEF4-4B17-B6C2-E3ABE88178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716962_108-p-foni-dlya-prezentatsii-krasivie-strogie-113.jpg">
            <a:extLst>
              <a:ext uri="{FF2B5EF4-FFF2-40B4-BE49-F238E27FC236}">
                <a16:creationId xmlns:a16="http://schemas.microsoft.com/office/drawing/2014/main" id="{90D5A8A7-BC08-4B1C-906D-030EA217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"/>
            <a:ext cx="12192000" cy="690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8EB56C-A8A8-4900-A207-5AA2F2D3C13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4" y="560611"/>
            <a:ext cx="3507954" cy="26309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2B6B1E-714F-43C7-9F96-269C7E067E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/>
          <a:stretch/>
        </p:blipFill>
        <p:spPr>
          <a:xfrm>
            <a:off x="6491593" y="1829019"/>
            <a:ext cx="4819338" cy="47086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35FE19-462F-40AB-B49B-7E50BF4754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5"/>
          <a:stretch/>
        </p:blipFill>
        <p:spPr>
          <a:xfrm>
            <a:off x="881069" y="3429000"/>
            <a:ext cx="4998146" cy="300131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B15BC2A-713F-4375-9C0A-48EC75B2102C}"/>
              </a:ext>
            </a:extLst>
          </p:cNvPr>
          <p:cNvSpPr/>
          <p:nvPr/>
        </p:nvSpPr>
        <p:spPr>
          <a:xfrm>
            <a:off x="7611651" y="6512077"/>
            <a:ext cx="51448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Пожарная машина спешит на помощь </a:t>
            </a:r>
            <a:endParaRPr lang="ru-RU" sz="16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3370BAD-FFBC-44EB-AF49-9D00404F5C73}"/>
              </a:ext>
            </a:extLst>
          </p:cNvPr>
          <p:cNvSpPr/>
          <p:nvPr/>
        </p:nvSpPr>
        <p:spPr>
          <a:xfrm>
            <a:off x="1505085" y="6460926"/>
            <a:ext cx="3075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Пожарная машина на ремонте </a:t>
            </a:r>
            <a:endParaRPr lang="ru-RU" sz="16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086F032-B6CB-4A0D-B8FF-7D1D729E5DF3}"/>
              </a:ext>
            </a:extLst>
          </p:cNvPr>
          <p:cNvSpPr/>
          <p:nvPr/>
        </p:nvSpPr>
        <p:spPr>
          <a:xfrm>
            <a:off x="695343" y="3144773"/>
            <a:ext cx="3787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Строим гараж для пожарной машины </a:t>
            </a:r>
            <a:endParaRPr lang="ru-RU" sz="16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5757A5-BB69-4190-9BA2-3158FF2140F1}"/>
              </a:ext>
            </a:extLst>
          </p:cNvPr>
          <p:cNvSpPr/>
          <p:nvPr/>
        </p:nvSpPr>
        <p:spPr>
          <a:xfrm>
            <a:off x="2589291" y="66869"/>
            <a:ext cx="8833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Совместная конструктивная деятельность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6" name="Picture 8" descr="https://adict.ru/upload/iblock/71c/71c2c12dc7de4b03ab1a3f0b4d72e1af.png">
            <a:extLst>
              <a:ext uri="{FF2B5EF4-FFF2-40B4-BE49-F238E27FC236}">
                <a16:creationId xmlns:a16="http://schemas.microsoft.com/office/drawing/2014/main" id="{403259AC-0233-4774-9396-7FF1F178F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19" y="-221463"/>
            <a:ext cx="6559506" cy="43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96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46005-EE15-44AA-91E4-7C8EB20EC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669909-FEF4-4B17-B6C2-E3ABE88178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716962_108-p-foni-dlya-prezentatsii-krasivie-strogie-113.jpg">
            <a:extLst>
              <a:ext uri="{FF2B5EF4-FFF2-40B4-BE49-F238E27FC236}">
                <a16:creationId xmlns:a16="http://schemas.microsoft.com/office/drawing/2014/main" id="{90D5A8A7-BC08-4B1C-906D-030EA217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92DA7B-D516-49A9-92FF-C3FB847D114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0" y="1659930"/>
            <a:ext cx="3220867" cy="4663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953B94-EB40-4ED4-92BA-1A2F67F1AAB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25909" y="3376346"/>
            <a:ext cx="2535548" cy="3401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996CF3-73A0-4235-BFA1-5A21E7E55E8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93011" y="1460917"/>
            <a:ext cx="3496520" cy="2207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02FEC3-16E3-4DA8-AEC6-4F5A5621828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74802" y="2110987"/>
            <a:ext cx="4663661" cy="37615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98EC32-A4D1-4370-8AA6-791F0CA666B8}"/>
              </a:ext>
            </a:extLst>
          </p:cNvPr>
          <p:cNvSpPr/>
          <p:nvPr/>
        </p:nvSpPr>
        <p:spPr>
          <a:xfrm>
            <a:off x="-443619" y="191850"/>
            <a:ext cx="12810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Работа с родителями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Изготовление плакатов «Спички детям не игрушка»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36988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46005-EE15-44AA-91E4-7C8EB20EC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669909-FEF4-4B17-B6C2-E3ABE88178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716962_108-p-foni-dlya-prezentatsii-krasivie-strogie-113.jpg">
            <a:extLst>
              <a:ext uri="{FF2B5EF4-FFF2-40B4-BE49-F238E27FC236}">
                <a16:creationId xmlns:a16="http://schemas.microsoft.com/office/drawing/2014/main" id="{90D5A8A7-BC08-4B1C-906D-030EA217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E89092-155B-4443-B48F-C31B361046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" t="40684" r="1025" b="9744"/>
          <a:stretch/>
        </p:blipFill>
        <p:spPr>
          <a:xfrm>
            <a:off x="458014" y="1976853"/>
            <a:ext cx="11275971" cy="426155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16C3C1-FA4A-4CBD-98A1-3F98B22F2EB9}"/>
              </a:ext>
            </a:extLst>
          </p:cNvPr>
          <p:cNvSpPr/>
          <p:nvPr/>
        </p:nvSpPr>
        <p:spPr>
          <a:xfrm>
            <a:off x="1709121" y="124410"/>
            <a:ext cx="83115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Папка передвижка для родителей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«Огонь-наш друг, огонь-наш враг»</a:t>
            </a:r>
          </a:p>
        </p:txBody>
      </p:sp>
    </p:spTree>
    <p:extLst>
      <p:ext uri="{BB962C8B-B14F-4D97-AF65-F5344CB8AC3E}">
        <p14:creationId xmlns:p14="http://schemas.microsoft.com/office/powerpoint/2010/main" val="3012917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163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для дома</dc:creator>
  <cp:lastModifiedBy>Natasha Rusakova</cp:lastModifiedBy>
  <cp:revision>17</cp:revision>
  <dcterms:created xsi:type="dcterms:W3CDTF">2021-10-09T18:09:51Z</dcterms:created>
  <dcterms:modified xsi:type="dcterms:W3CDTF">2021-10-17T09:31:19Z</dcterms:modified>
</cp:coreProperties>
</file>