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4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11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2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0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3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79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5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1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45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5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6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46AB-1771-4266-B535-CC0A8935BA34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6AFE-A3AB-4DE0-837A-4FE574AE7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884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6" y="1385887"/>
            <a:ext cx="11458575" cy="311467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№3 «Светлячок»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«Колобки»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культурно – гигиенических навыков»</a:t>
            </a:r>
            <a:br>
              <a:rPr lang="ru-RU" sz="4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329237"/>
            <a:ext cx="9144000" cy="8858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Соколова Н.С.,  1 кв. категория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928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14825" y="365125"/>
            <a:ext cx="3571875" cy="37782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Тёплою водою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чисто моем,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Каплю мыла мы возьмем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ладошки им потрем!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4" y="1282700"/>
            <a:ext cx="3263503" cy="4351338"/>
          </a:xfrm>
          <a:ln w="57150">
            <a:solidFill>
              <a:srgbClr val="00B050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387" y="1967706"/>
            <a:ext cx="3263503" cy="4351338"/>
          </a:xfrm>
          <a:ln w="57150">
            <a:solidFill>
              <a:srgbClr val="00B050"/>
            </a:solidFill>
          </a:ln>
        </p:spPr>
      </p:pic>
      <p:pic>
        <p:nvPicPr>
          <p:cNvPr id="9" name="Рисунок 8" descr="https://www.pinclipart.com/picdir/big/243-2434986_-clipar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9081" flipH="1">
            <a:off x="5225992" y="3660999"/>
            <a:ext cx="1535229" cy="24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99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0" y="674370"/>
            <a:ext cx="5918200" cy="3476625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Раз, два, три, четыре, пять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Ручки будем вытирать,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Полотенчиком пушистым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Вытираем ручки очень сухо!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529513" y="4529137"/>
            <a:ext cx="1376670" cy="15605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06" y="514349"/>
            <a:ext cx="4646613" cy="5915025"/>
          </a:xfrm>
        </p:spPr>
      </p:pic>
      <p:pic>
        <p:nvPicPr>
          <p:cNvPr id="6" name="Рисунок 5" descr="https://www.pinclipart.com/picdir/big/243-2434986_-clipar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08491">
            <a:off x="444790" y="397622"/>
            <a:ext cx="1109226" cy="89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pinclipart.com/picdir/big/243-2434986_-clipar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08491">
            <a:off x="6247326" y="537335"/>
            <a:ext cx="2260259" cy="15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pinclipart.com/picdir/big/243-2434986_-clipart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08491">
            <a:off x="4998655" y="4157114"/>
            <a:ext cx="2231047" cy="1751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52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5767" y="342900"/>
            <a:ext cx="3543301" cy="450056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обеда подошел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 дети все за стол,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было беды,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Вспомним правила еды: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ноги не стучат,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языки молчат!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едим всегда красиво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скажем всем «Спасибо»!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8" y="1154113"/>
            <a:ext cx="3263503" cy="4351338"/>
          </a:xfrm>
          <a:ln w="57150">
            <a:solidFill>
              <a:srgbClr val="00B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72" y="2282825"/>
            <a:ext cx="3263503" cy="4351338"/>
          </a:xfrm>
          <a:ln w="57150">
            <a:solidFill>
              <a:srgbClr val="00B050"/>
            </a:solidFill>
          </a:ln>
        </p:spPr>
      </p:pic>
      <p:pic>
        <p:nvPicPr>
          <p:cNvPr id="7" name="Рисунок 6" descr="https://www.pinclipart.com/picdir/big/243-2434986_-clipar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47173">
            <a:off x="688046" y="5490973"/>
            <a:ext cx="1109226" cy="89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www.pinclipart.com/picdir/big/243-2434986_-clipar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47173">
            <a:off x="4783378" y="4617570"/>
            <a:ext cx="2142932" cy="191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pinclipart.com/picdir/big/243-2434986_-clipart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47173">
            <a:off x="302882" y="456793"/>
            <a:ext cx="1109226" cy="896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898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57713" y="1485900"/>
            <a:ext cx="5567362" cy="257651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носик твой сопит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Значит, он совсем забит,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 платочек доставай,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 получше вытирай!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5" y="613568"/>
            <a:ext cx="3588544" cy="5572125"/>
          </a:xfrm>
          <a:ln w="57150">
            <a:solidFill>
              <a:srgbClr val="00B050"/>
            </a:solidFill>
          </a:ln>
        </p:spPr>
      </p:pic>
      <p:pic>
        <p:nvPicPr>
          <p:cNvPr id="8" name="Рисунок 7" descr="https://catherineasquithgallery.com/uploads/posts/2021-03/1614553599_34-p-kartinki-babochki-na-belom-fone-5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888" y="3743326"/>
            <a:ext cx="2038523" cy="228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atherineasquithgallery.com/uploads/posts/2021-03/1614553599_34-p-kartinki-babochki-na-belom-fone-5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4149" y="308152"/>
            <a:ext cx="1584176" cy="14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552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371475"/>
            <a:ext cx="4643438" cy="19859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стульчике сижу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со стульчиком дружу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Всю одежду аккуратно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 стульчик разложу!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62" y="538682"/>
            <a:ext cx="3212308" cy="475245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93" y="2519450"/>
            <a:ext cx="3155407" cy="4017783"/>
          </a:xfrm>
          <a:ln w="57150">
            <a:solidFill>
              <a:srgbClr val="00B050"/>
            </a:solidFill>
          </a:ln>
        </p:spPr>
      </p:pic>
      <p:pic>
        <p:nvPicPr>
          <p:cNvPr id="7" name="Рисунок 6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5312" flipH="1">
            <a:off x="2899224" y="-35128"/>
            <a:ext cx="1625893" cy="156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5312">
            <a:off x="7566940" y="2710577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05312">
            <a:off x="244596" y="4881482"/>
            <a:ext cx="1549406" cy="134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14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60600" y="365125"/>
            <a:ext cx="3711775" cy="3435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Собираемся гулять,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быстро одеваться,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зевать, и не толкаться,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дружно играть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 другу уступать!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714374"/>
            <a:ext cx="3263503" cy="5400673"/>
          </a:xfrm>
          <a:ln w="57150">
            <a:solidFill>
              <a:srgbClr val="00B050"/>
            </a:solidFill>
          </a:ln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48" y="714375"/>
            <a:ext cx="3998715" cy="5400673"/>
          </a:xfrm>
          <a:ln w="57150">
            <a:solidFill>
              <a:srgbClr val="00B050"/>
            </a:solidFill>
          </a:ln>
        </p:spPr>
      </p:pic>
      <p:pic>
        <p:nvPicPr>
          <p:cNvPr id="9" name="Рисунок 8" descr="https://catherineasquithgallery.com/uploads/posts/2021-03/1614553207_2-p-kartinki-na-belom-fone-krasivie-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59857">
            <a:off x="4540442" y="3700399"/>
            <a:ext cx="2326250" cy="18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4355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42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МАДОУ детский сад №3 «Светлячок»  младшая группа «Колобки»  «Воспитание культурно – гигиенических навыков»  </vt:lpstr>
      <vt:lpstr>Тёплою водою Руки чисто моем, Каплю мыла мы возьмем И ладошки им потрем!</vt:lpstr>
      <vt:lpstr>Раз, два, три, четыре, пять Ручки будем вытирать, Полотенчиком пушистым Вытираем ручки очень сухо! </vt:lpstr>
      <vt:lpstr>Час обеда подошел Сели дети все за стол, Чтобы не было беды, Вспомним правила еды: Наши ноги не стучат, Наши языки молчат! Мы едим всегда красиво После скажем всем «Спасибо»!</vt:lpstr>
      <vt:lpstr>Если носик твой сопит Значит, он совсем забит, Свой платочек доставай, Нос получше вытирай!</vt:lpstr>
      <vt:lpstr>Я на стульчике сижу И со стульчиком дружу Всю одежду аккуратно Я на стульчик разложу!</vt:lpstr>
      <vt:lpstr>Собираемся гулять, Будем быстро одеваться, Не зевать, и не толкаться, Будем дружно играть И друг другу уступать!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Методический кабинет</cp:lastModifiedBy>
  <cp:revision>8</cp:revision>
  <dcterms:created xsi:type="dcterms:W3CDTF">2021-08-15T09:49:03Z</dcterms:created>
  <dcterms:modified xsi:type="dcterms:W3CDTF">2021-09-07T09:06:32Z</dcterms:modified>
</cp:coreProperties>
</file>