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68" r:id="rId2"/>
    <p:sldId id="259" r:id="rId3"/>
    <p:sldId id="271" r:id="rId4"/>
    <p:sldId id="273" r:id="rId5"/>
    <p:sldId id="284" r:id="rId6"/>
    <p:sldId id="274" r:id="rId7"/>
    <p:sldId id="260" r:id="rId8"/>
    <p:sldId id="272" r:id="rId9"/>
    <p:sldId id="270" r:id="rId10"/>
    <p:sldId id="288" r:id="rId11"/>
    <p:sldId id="286" r:id="rId12"/>
    <p:sldId id="281" r:id="rId13"/>
    <p:sldId id="289" r:id="rId14"/>
    <p:sldId id="280" r:id="rId15"/>
    <p:sldId id="277" r:id="rId16"/>
    <p:sldId id="279" r:id="rId17"/>
    <p:sldId id="290" r:id="rId18"/>
    <p:sldId id="285" r:id="rId19"/>
    <p:sldId id="276" r:id="rId20"/>
    <p:sldId id="283" r:id="rId21"/>
    <p:sldId id="275" r:id="rId22"/>
    <p:sldId id="278" r:id="rId23"/>
    <p:sldId id="282" r:id="rId24"/>
    <p:sldId id="292" r:id="rId25"/>
    <p:sldId id="269" r:id="rId26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9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E46B3BE8-795D-45E9-AF5B-786239D7BB86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50F787C7-154A-4914-A734-AF1546CE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91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AC425-D4ED-4173-B3CC-8C4E34E45E7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8B66D1-69B2-4F4E-89C4-E57D2A746DF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838002-CDA4-405A-BF90-08A88E845888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085D3B-96F9-4CF7-B7BA-3A70A606166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22AA29-65EE-4B87-BC68-0A62D9A9CA10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5FE301-C145-4AB6-A629-7C6280BD54CB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3FFF7-8C83-425F-BF2F-04F0D6BB32E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0C3631-6B62-4F5E-AEDA-6AAC05829D66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7A822-BAB2-443C-A8EB-4EA2BD6D706F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087A63-42E7-48F0-BA73-99E63A5CFA53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D720D5-894F-4E88-A067-69C965FD4D8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1B6CF5-F8F3-49FC-9021-7FB0E0BFFA8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D720D5-894F-4E88-A067-69C965FD4D8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B7011F-85E5-4D0D-94A1-1110F45400F4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1996A-7E1A-44D2-9BA4-DF1F23C9B00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F55F74-FFEC-4DB4-ACB0-57451CFB9B4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76FFD8-54C7-4B8A-8763-CFD1A498072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A77DD-2BE5-41FB-8B9C-391B9BC6E49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991C5E-344B-472D-9C87-29FCAD63E168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A714C-0F94-442E-A7B7-D045CFD4029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6F6D-3DBE-43CD-86F6-DA01CEE0393D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03A0-1EBF-46DE-88FE-2E4A12864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1DD5-A0BC-4923-A545-EB3AB2E95FB3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0FE8-7F8D-4CED-9A35-BDB4343AF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497E-1AF7-4929-8E5E-7B1A513C0B41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0EF2-C20F-4C6F-948A-FB3C523CF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B160-F34B-4247-A48A-C9DD74ED50B7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757C-0D46-482C-AD30-6F418F309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61E3-36AF-4989-AA6F-F635EADED7EB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5721-7D20-4FDD-8C2B-49462BB40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073E-995D-4755-ABE1-19811EF31322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8610-48D3-4AA9-8DB4-43538E5A4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9F50-6EF3-4D45-9204-4480CB7A4815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F7A19-7502-412B-A55F-86251380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6B2C-EF8E-4812-824A-F87A5A50FB0E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9717-56BB-45E3-9491-CD98F6C0C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16C7-7901-48BB-B39A-0FD12C8CF152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EFF6E-6696-42E4-BF52-C843C57C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9FA7-3304-4063-BEC6-0D7057E5297A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03E30-80C3-4D6C-BC56-842B02612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0B69D-9D3B-47CE-98F2-93726C09A6E4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B592-D9AE-4317-BEEE-88EA52DF6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0136AD-B1B6-45E4-A2CF-118CF0DABDFE}" type="datetimeFigureOut">
              <a:rPr lang="ru-RU"/>
              <a:pPr>
                <a:defRPr/>
              </a:pPr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F7EC7E-44FC-4C19-9EC8-9926984F4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928813"/>
            <a:ext cx="7500938" cy="26812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eaLnBrk="1" hangingPunct="1">
              <a:defRPr/>
            </a:pPr>
            <a: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«Правила дорожного</a:t>
            </a:r>
            <a:r>
              <a:rPr lang="ru-RU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движения».</a:t>
            </a:r>
            <a:r>
              <a:rPr lang="ru-RU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2000250" y="500063"/>
            <a:ext cx="5643563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3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Подготовительная  группа  «Ягодка» 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214546" y="4500570"/>
            <a:ext cx="4896149" cy="71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  2017 – 2018 учебный год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428596" y="142852"/>
            <a:ext cx="808496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ctr" eaLnBrk="0" hangingPunct="0"/>
            <a:r>
              <a:rPr lang="ru-RU" sz="1200" b="1" dirty="0">
                <a:solidFill>
                  <a:srgbClr val="0070C0"/>
                </a:solidFill>
                <a:cs typeface="Times New Roman" pitchFamily="18" charset="0"/>
              </a:rPr>
              <a:t>Муниципальное  автономное дошкольное образовательное учреждение детский сад № 3 «Светлячок</a:t>
            </a:r>
            <a:r>
              <a:rPr lang="ru-RU" sz="1200" b="1" dirty="0" smtClean="0">
                <a:solidFill>
                  <a:srgbClr val="0070C0"/>
                </a:solidFill>
                <a:cs typeface="Times New Roman" pitchFamily="18" charset="0"/>
              </a:rPr>
              <a:t>».</a:t>
            </a:r>
            <a:endParaRPr lang="ru-RU" sz="14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5643578"/>
            <a:ext cx="3135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 воспитатели: </a:t>
            </a: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Шаврина 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 Н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кв. категория</a:t>
            </a:r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Дворянинова Е. А.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:\nikon\2016-03-17 Акция Весна дети дорога\Акция Весна дети дорога 034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2000250" y="1928813"/>
            <a:ext cx="6500813" cy="4572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214414" y="571480"/>
            <a:ext cx="76438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Алиева «Ехали медведи»,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Дорожная азбука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Иванов «Как неразлучные друзья дорогу переходили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Михалков «Моя улица», «Я еду через дорогу»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4612" y="142852"/>
            <a:ext cx="34415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638" y="500063"/>
            <a:ext cx="4186237" cy="27908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857752" y="785794"/>
            <a:ext cx="407196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just" eaLnBrk="0" hangingPunct="0"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Беседы: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«Безопасность на дороге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дорожные помни всегда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Осторожно, дорога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!»;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 на улицах города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«Правила для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пассажиров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пешеходов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 пешеходных наук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нарушения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транспорта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водителя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вести себя в автобусе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 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Машины специального назначения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Регулировщик».</a:t>
            </a:r>
          </a:p>
        </p:txBody>
      </p:sp>
      <p:pic>
        <p:nvPicPr>
          <p:cNvPr id="5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3429000" cy="31527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357290" y="0"/>
            <a:ext cx="645507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 коммуникативное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85720" y="2428868"/>
            <a:ext cx="4572032" cy="316711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85720" y="357166"/>
            <a:ext cx="8429625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друзья -  дорожные знаки» с использованием мини роботов «Умная пчелка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Дорожная математика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Пешеходы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машины».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7751" y="1285860"/>
            <a:ext cx="3964784" cy="264318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5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7752" y="4071942"/>
            <a:ext cx="3964809" cy="264320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2928926" y="0"/>
            <a:ext cx="40913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260648"/>
            <a:ext cx="75208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539750" algn="just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Обучающее занятие «Дорожный этикет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:\nikon\2016-03-17 Акция Весна дети дорога\Акция Весна дети дорога 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928670"/>
            <a:ext cx="2464611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G:\nikon\2016-03-17 Акция Весна дети дорога\Акция Весна дети дорога 008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72066" y="2786058"/>
            <a:ext cx="3750493" cy="25003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</a:blip>
          <a:stretch>
            <a:fillRect/>
          </a:stretch>
        </p:blipFill>
        <p:spPr bwMode="auto">
          <a:xfrm>
            <a:off x="5715008" y="1071546"/>
            <a:ext cx="225029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214414" y="4000504"/>
            <a:ext cx="292892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 с рассматриванием пособия «Путешествие на зеленый свет».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советов доктора Айболита «Как Рита лисенка спасала!»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286380" y="5429264"/>
            <a:ext cx="36433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«Важные превращения»: пешеходы, пассажиры, водители.</a:t>
            </a:r>
          </a:p>
        </p:txBody>
      </p:sp>
      <p:pic>
        <p:nvPicPr>
          <p:cNvPr id="1026" name="Picture 2" descr="C:\Users\Любовь\Desktop\ИКТ\img1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357298"/>
            <a:ext cx="1985976" cy="18054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5" y="3929063"/>
            <a:ext cx="4178300" cy="27860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7188" y="3857625"/>
            <a:ext cx="4251325" cy="28336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14876" y="1643050"/>
            <a:ext cx="4071964" cy="264273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0" y="357166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(подвижные, дидактические, сюжетно - ролевые, театрализованные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«Зебра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«Водитель такси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«Зажги светофор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дорожный знак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«Поезд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«Воробушки и автомобиль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«Стоп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свой гараж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«Цветные автомобили».</a:t>
            </a:r>
          </a:p>
        </p:txBody>
      </p:sp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428596" y="1643050"/>
            <a:ext cx="3786214" cy="245268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643174" y="0"/>
            <a:ext cx="358501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2357430"/>
            <a:ext cx="5251450" cy="35004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14313" y="0"/>
            <a:ext cx="8929687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прогулка к светофору, к остановке городского транспорта. 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частей улицы, дорожных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знаков. 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видами транспорта,  за трудом водителя,  за пешеходной дорожкой</a:t>
            </a:r>
          </a:p>
          <a:p>
            <a:pPr algn="ctr"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00240"/>
            <a:ext cx="4089400" cy="36433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2928934"/>
            <a:ext cx="5072098" cy="35004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714348" y="500042"/>
            <a:ext cx="84296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Просмотр обучающих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мультфильмов и диафильмов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ознакомления детей с правилами дорожного движения: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«Уроки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тетушки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Совы»;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безопасности на дороге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Азбука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безопасности»;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Мультипликационный фильм ППД;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«Братья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Пилоты: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ДД».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143504" y="2357430"/>
            <a:ext cx="3884611" cy="258926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142976" y="0"/>
            <a:ext cx="609917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 коммуникативное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714348" y="1571612"/>
            <a:ext cx="2792412" cy="41894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142845" y="571480"/>
            <a:ext cx="40005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Игра- инсценировка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безопасно переходить дорогу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4786314" y="857232"/>
            <a:ext cx="3429001" cy="228600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3544903" y="3143248"/>
            <a:ext cx="56632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Театрализация. Сказка на новый лад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«Путешествие колобка по городским улицам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86314" y="3929066"/>
            <a:ext cx="3571900" cy="238126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2571736" y="0"/>
            <a:ext cx="617672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 эстетическое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21.by/pub/news/2011/09/13160796555233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5357826"/>
            <a:ext cx="1714480" cy="121393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1071538" y="1428736"/>
            <a:ext cx="6402387" cy="43576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14282" y="642918"/>
            <a:ext cx="8429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 - творческая деятельность: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  «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знак – пешеходный переход».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42852"/>
            <a:ext cx="5917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 эстетическое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2643182"/>
            <a:ext cx="5278445" cy="400052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0430" y="2500306"/>
            <a:ext cx="2714644" cy="187227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1472" y="4357694"/>
            <a:ext cx="2991743" cy="235743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72198" y="2643182"/>
            <a:ext cx="2954338" cy="35909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1285852" y="285728"/>
            <a:ext cx="750093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Разрезные картинки (дорожные знаки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)»;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– нельзя» (правила поведения на тротуаре и проезжей части дороги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Ребусы по ППД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«Детям о правилах дорожного движения» (мультфильмы, компьютерные игры);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Картотека игр «Правила ДД».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0"/>
            <a:ext cx="522162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дидактических игр: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813" y="214313"/>
          <a:ext cx="6572277" cy="6492564"/>
        </p:xfrm>
        <a:graphic>
          <a:graphicData uri="http://schemas.openxmlformats.org/drawingml/2006/table">
            <a:tbl>
              <a:tblPr/>
              <a:tblGrid>
                <a:gridCol w="6572277"/>
              </a:tblGrid>
              <a:tr h="295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проекта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ООД «Наши друзья -  дорожные знаки» с использованием мини роботов «Умная пчелка», «Дорожная математика», Пешеходы и машины».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в групповой комнате выставки «Безопасная дорога домой» творческих работ  родителей и детей.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Уголок родителей: памятка по использованию световозвращающих элементов, «Правила перевозки детей в автомобиле»,  буклет «Почему нужны ремни безопасности и детские удерживающие средства»; консультации:  «Я – пассажир, я – участник дорожного движения!», «Безопасность детей – забота взрослых», «О поведение в общественном транспорте» ; папки – передвижки: «Безопасная дорога».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Дидактические игры по теме  «Разрезные картинки (дорожные знаки)», «Можно – нельзя» (правила поведения на тротуаре и проезжей части дороги), «Ребусы по ППД».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альбома (рисование) «Безопасная дорога глазами детей».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Целевая прогулка к светофору, к остановке городского транспорта. (закрепление частей улицы, дорожных знаков).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Музыкальное развлечение. 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«Дорожные знаки» с использованием  мини робота «Умные пчелки».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Квест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игра для дошкольников старшей группы «Сокровища старого пирата или 10 записок безопасности ПДД».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Фотовыставка «Улицы нашего города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Кировграда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Просмотр мультфильмов и диафильмов по тематике Уроки тетушки совы.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«Азбука безопасности на дороге»,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Смешарики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Азбука безопасности», «Мультик ППД», «Братья Пилоты безопасность ДД».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 (подвижные, дидактические, сюжетно - ролевые, театрализованные):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«Зебра», «Водитель такси», «Зажги светофор», «Найди дорожный знак», «Поезд», «Воробушки и автомобиль», «Стоп!», «Найди свой гараж», «Цветные автомобили».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литературы: Т.И. Алиева «Ехали медведи», «Дорожная азбука», А. Иванов «Как неразлучные друзья дорогу переходили», С. Михалков «Моя улица», «Я еду через дорогу» и др.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родителей  к изготовлению атрибутов для игр по проведению образовательной деятельности по тематике.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58063" y="214313"/>
          <a:ext cx="1428750" cy="6438899"/>
        </p:xfrm>
        <a:graphic>
          <a:graphicData uri="http://schemas.openxmlformats.org/drawingml/2006/table">
            <a:tbl>
              <a:tblPr/>
              <a:tblGrid>
                <a:gridCol w="14287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Дети, воспитатели,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Воспитатели.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ФИЗО,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</a:p>
                  </a:txBody>
                  <a:tcPr marL="43115" marR="431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428604"/>
            <a:ext cx="8143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альбома (рисование) «Безопасная дорога глазами детей».</a:t>
            </a:r>
          </a:p>
        </p:txBody>
      </p:sp>
      <p:pic>
        <p:nvPicPr>
          <p:cNvPr id="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071688"/>
            <a:ext cx="2286000" cy="1616075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857232"/>
            <a:ext cx="2286000" cy="1617663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</p:spPr>
      </p:pic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14282" y="1571612"/>
            <a:ext cx="1928813" cy="249396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2000250"/>
            <a:ext cx="2324100" cy="1643063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4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857232"/>
            <a:ext cx="2357454" cy="1614488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5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071688" y="3714750"/>
            <a:ext cx="2281237" cy="1614488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6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715140" y="2214554"/>
            <a:ext cx="2281237" cy="1614488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572264" y="928670"/>
            <a:ext cx="2281237" cy="1614487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2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4429125" y="3714750"/>
            <a:ext cx="2281238" cy="1614488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715125" y="3786188"/>
            <a:ext cx="2281238" cy="1612900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8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14282" y="3857628"/>
            <a:ext cx="1857375" cy="1314450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2143108" y="5357826"/>
            <a:ext cx="2000251" cy="1314450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4214810" y="5357826"/>
            <a:ext cx="1857375" cy="1312863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6143636" y="5429264"/>
            <a:ext cx="1928813" cy="1312863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2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14282" y="5143512"/>
            <a:ext cx="1857375" cy="1314450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357290" y="0"/>
            <a:ext cx="602302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 эстетическое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786051" y="928670"/>
            <a:ext cx="4429156" cy="56450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428625" y="0"/>
            <a:ext cx="86078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совместных творческих работ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«Безопасная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 от детского сада до дома»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63" y="1000125"/>
            <a:ext cx="7643812" cy="52149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85786" y="142852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Фотовыставка «Улицы нашего города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Кировграда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5" y="3929063"/>
            <a:ext cx="4178300" cy="27860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29125" y="1214438"/>
            <a:ext cx="4537075" cy="28670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214313" y="142875"/>
            <a:ext cx="8929687" cy="8302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игра по правилам дорожного движения  для дошкольников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Сокровища пиратов»</a:t>
            </a:r>
          </a:p>
        </p:txBody>
      </p:sp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2875" y="1143000"/>
            <a:ext cx="4478338" cy="27971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42875" y="3843338"/>
            <a:ext cx="4500563" cy="28432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 t="29583" r="15720" b="7207"/>
          <a:stretch>
            <a:fillRect/>
          </a:stretch>
        </p:blipFill>
        <p:spPr bwMode="auto">
          <a:xfrm>
            <a:off x="571472" y="1643050"/>
            <a:ext cx="3929090" cy="212170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t="11287" r="11963" b="11413"/>
          <a:stretch>
            <a:fillRect/>
          </a:stretch>
        </p:blipFill>
        <p:spPr bwMode="auto">
          <a:xfrm>
            <a:off x="428596" y="3786190"/>
            <a:ext cx="4230717" cy="278608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t="13199"/>
          <a:stretch>
            <a:fillRect/>
          </a:stretch>
        </p:blipFill>
        <p:spPr bwMode="auto">
          <a:xfrm>
            <a:off x="4643438" y="1574967"/>
            <a:ext cx="3822700" cy="248862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6" cstate="print">
            <a:lum bright="30000" contrast="20000"/>
          </a:blip>
          <a:stretch>
            <a:fillRect/>
          </a:stretch>
        </p:blipFill>
        <p:spPr bwMode="auto">
          <a:xfrm>
            <a:off x="4857752" y="3929066"/>
            <a:ext cx="3857625" cy="25003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142844" y="357166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Спортивно – музыкальное 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развлечение 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«Страна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Светофория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музыкальному воспитанию Орлова Н. Г.,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инструктор по физическому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воспитанию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Кузнецова Ю. В.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14" y="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 эстетическое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56025"/>
              </p:ext>
            </p:extLst>
          </p:nvPr>
        </p:nvGraphicFramePr>
        <p:xfrm>
          <a:off x="1428750" y="214313"/>
          <a:ext cx="7262813" cy="6429375"/>
        </p:xfrm>
        <a:graphic>
          <a:graphicData uri="http://schemas.openxmlformats.org/drawingml/2006/table">
            <a:tbl>
              <a:tblPr/>
              <a:tblGrid>
                <a:gridCol w="7262813"/>
              </a:tblGrid>
              <a:tr h="6429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Ожидаемый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Дети знают: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 алгоритм перехода дороги « остановись – посмотри – перейди»;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 умеют выбрать способ перехода проезжей части дороги, различать пешеходные переходы (наземный, надземный, подземный, регулируемый, нерегулируемый) и средства регулирования дорожного движения (светофор, регулировщик), а так же дорожные знаки;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 знают правила перехода проезжей части по регулируемому и нерегулируемому пешеходным переходам;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	совершенствована исследовательская деятельность детей;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	сформированы знания о дорожных знаках; 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	соблюдение элементарных ПДД.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Родители: 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	тесное сотрудничество с педагогами; 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	расширение педагогической грамотности родителей по вопросам безопасного поведения детей на дорогах.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Педагог: 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	повышение знаний по безопасности; </a:t>
                      </a:r>
                    </a:p>
                    <a:p>
                      <a:pPr marL="0" marR="0" lvl="0" indent="200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•	взаимосвязь с родителями по созданию совместных проектов.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115" marR="43115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43000" y="785813"/>
            <a:ext cx="5715000" cy="4368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683568" y="214290"/>
            <a:ext cx="8317532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>
            <a:lum bright="30000" contrast="10000"/>
          </a:blip>
          <a:stretch>
            <a:fillRect/>
          </a:stretch>
        </p:blipFill>
        <p:spPr bwMode="auto">
          <a:xfrm>
            <a:off x="4429125" y="3571875"/>
            <a:ext cx="4530725" cy="30210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57356" y="642918"/>
            <a:ext cx="6742112" cy="59928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611561" y="142852"/>
            <a:ext cx="8208912" cy="4619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1000125"/>
            <a:ext cx="7664450" cy="54292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755576" y="285728"/>
            <a:ext cx="8123312" cy="4619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среда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071538" y="2428868"/>
            <a:ext cx="3643338" cy="24288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2928926" y="0"/>
            <a:ext cx="329417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000100" y="4000504"/>
            <a:ext cx="3714776" cy="247602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786315" y="2452680"/>
            <a:ext cx="3071834" cy="204788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2" name="TextBox 11"/>
          <p:cNvSpPr txBox="1"/>
          <p:nvPr/>
        </p:nvSpPr>
        <p:spPr>
          <a:xfrm>
            <a:off x="214313" y="285728"/>
            <a:ext cx="892968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родителей: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амятка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использованию световозвращающих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элементов;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«Правила перевозки детей в автомобиле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буклет «Почему нужны ремни безопасности и детские удерживающие средства»; консультации:  «Я – пассажир, я – участник дорожного движения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«Безопасность детей – забота взрослых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 поведение в общественном транспорте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папки – передвижки: «Безопасная дорога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714876" y="3929066"/>
            <a:ext cx="3840162" cy="26431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750" y="214313"/>
            <a:ext cx="624401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родителями.  Буклеты, памятки.</a:t>
            </a:r>
          </a:p>
        </p:txBody>
      </p:sp>
      <p:pic>
        <p:nvPicPr>
          <p:cNvPr id="9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6563" y="3429000"/>
            <a:ext cx="2214562" cy="30718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00563" y="3500438"/>
            <a:ext cx="2279650" cy="30718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429250" y="857250"/>
            <a:ext cx="3344863" cy="25003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7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643063" y="785813"/>
            <a:ext cx="3657600" cy="25717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2428875" y="3571875"/>
            <a:ext cx="2084388" cy="29670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3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85750" y="2857500"/>
            <a:ext cx="2603500" cy="18430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0"/>
            <a:ext cx="8143875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воспитательный образовательный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атрибутов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материала для ознакомления детей с Правилами Дорожного Движения.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786050" y="1500174"/>
            <a:ext cx="3790724" cy="524233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642917"/>
            <a:ext cx="4784967" cy="33575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1538" y="4286256"/>
            <a:ext cx="7715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 eaLnBrk="0" hangingPunct="0">
              <a:tabLst>
                <a:tab pos="45720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творческих рассказов: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случилось бы, если бы все дорожные знаки исчезли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?»;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случилось бы, если бы не было правил дорожного движения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?»; </a:t>
            </a: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Истории в транспорте»;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hangingPunct="0">
              <a:buFont typeface="Arial" pitchFamily="34" charset="0"/>
              <a:buChar char="•"/>
              <a:tabLst>
                <a:tab pos="457200" algn="l"/>
              </a:tabLs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Интересный случай на дороге».</a:t>
            </a:r>
          </a:p>
        </p:txBody>
      </p:sp>
      <p:pic>
        <p:nvPicPr>
          <p:cNvPr id="5" name="Picture 2" descr="C:\Users\Пользователь\Desktop\Картинки по ПДД\c2066-7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215074" y="571480"/>
            <a:ext cx="2445583" cy="35004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357422" y="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6_dL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1120</Words>
  <Application>Microsoft Office PowerPoint</Application>
  <PresentationFormat>Экран (4:3)</PresentationFormat>
  <Paragraphs>153</Paragraphs>
  <Slides>25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76_dLO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МАДОУ детский сад №3 " Светлячок"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</dc:title>
  <dc:creator>Шаврина Любовь Николаевна</dc:creator>
  <cp:lastModifiedBy>Садик</cp:lastModifiedBy>
  <cp:revision>51</cp:revision>
  <dcterms:created xsi:type="dcterms:W3CDTF">2011-01-05T18:31:26Z</dcterms:created>
  <dcterms:modified xsi:type="dcterms:W3CDTF">2017-10-17T04:34:05Z</dcterms:modified>
</cp:coreProperties>
</file>