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2378"/>
    <a:srgbClr val="20EC81"/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115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896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6369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6954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4845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99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234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764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572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5325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331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14AFF-ED1C-4D41-822A-076E743A000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5B12-C42E-40A3-A07E-8D7AA6901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397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1.mp3"/><Relationship Id="rId6" Type="http://schemas.openxmlformats.org/officeDocument/2006/relationships/image" Target="../media/image5.png"/><Relationship Id="rId5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41"/>
          <a:stretch/>
        </p:blipFill>
        <p:spPr>
          <a:xfrm>
            <a:off x="251520" y="1628800"/>
            <a:ext cx="2808312" cy="388843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43808" y="1772816"/>
            <a:ext cx="5565304" cy="2376264"/>
          </a:xfrm>
          <a:solidFill>
            <a:srgbClr val="20EC81"/>
          </a:solidFill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_SimplerBrk" pitchFamily="82" charset="-52"/>
              </a:rPr>
              <a:t>Игра-тренажёр для детей старшего дошкольного возраста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_SimplerBrk" pitchFamily="82" charset="-52"/>
              </a:rPr>
              <a:t>по теме: «Запоминаем звук 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_SimplerBrk" pitchFamily="82" charset="-52"/>
              </a:rPr>
              <a:t>[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_SimplerBrk" pitchFamily="82" charset="-52"/>
              </a:rPr>
              <a:t>Р 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_SimplerBrk" pitchFamily="82" charset="-52"/>
              </a:rPr>
              <a:t>]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_SimplerBrk" pitchFamily="82" charset="-52"/>
              </a:rPr>
              <a:t>в середине слова»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_SimplerBrk" pitchFamily="82" charset="-5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764704"/>
            <a:ext cx="856895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Segoe Script" pitchFamily="34" charset="0"/>
              </a:rPr>
              <a:t>Муниципальное автономное дошкольное образовательное учреждение детский  сад №3 «Светлячок»</a:t>
            </a:r>
            <a:endParaRPr lang="ru-RU" sz="1600" dirty="0">
              <a:latin typeface="Segoe Script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995936" y="4437112"/>
            <a:ext cx="4104456" cy="1490464"/>
          </a:xfrm>
          <a:prstGeom prst="ellipse">
            <a:avLst/>
          </a:prstGeom>
          <a:solidFill>
            <a:srgbClr val="E9237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Segoe Script" pitchFamily="34" charset="0"/>
              </a:rPr>
              <a:t>Автор: Хузина Ольга Михайловна</a:t>
            </a:r>
          </a:p>
          <a:p>
            <a:pPr algn="ctr"/>
            <a:r>
              <a:rPr lang="ru-RU" dirty="0" smtClean="0">
                <a:latin typeface="Segoe Script" pitchFamily="34" charset="0"/>
              </a:rPr>
              <a:t> </a:t>
            </a:r>
            <a:r>
              <a:rPr lang="ru-RU" dirty="0" smtClean="0">
                <a:latin typeface="Segoe Script" pitchFamily="34" charset="0"/>
              </a:rPr>
              <a:t>учитель-логопед</a:t>
            </a:r>
          </a:p>
          <a:p>
            <a:pPr algn="ctr"/>
            <a:r>
              <a:rPr lang="ru-RU" dirty="0" smtClean="0">
                <a:latin typeface="Segoe Script" pitchFamily="34" charset="0"/>
              </a:rPr>
              <a:t> </a:t>
            </a:r>
            <a:r>
              <a:rPr lang="en-US" dirty="0" smtClean="0">
                <a:latin typeface="Segoe Script" pitchFamily="34" charset="0"/>
              </a:rPr>
              <a:t>I </a:t>
            </a:r>
            <a:r>
              <a:rPr lang="ru-RU" dirty="0" smtClean="0">
                <a:latin typeface="Segoe Script" pitchFamily="34" charset="0"/>
              </a:rPr>
              <a:t>кв.кат</a:t>
            </a:r>
            <a:endParaRPr lang="ru-RU" dirty="0"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6867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060848"/>
            <a:ext cx="5500824" cy="363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6328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060848"/>
            <a:ext cx="5338520" cy="364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3606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836712"/>
            <a:ext cx="8149500" cy="5454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114940">
            <a:off x="3852634" y="1547340"/>
            <a:ext cx="5709320" cy="1143000"/>
          </a:xfrm>
        </p:spPr>
        <p:txBody>
          <a:bodyPr>
            <a:noAutofit/>
          </a:bodyPr>
          <a:lstStyle/>
          <a:p>
            <a:pPr algn="l"/>
            <a:r>
              <a:rPr lang="ru-RU" sz="7200" dirty="0" smtClean="0">
                <a:solidFill>
                  <a:srgbClr val="C00000"/>
                </a:solidFill>
                <a:latin typeface="a_SimplerBrk" pitchFamily="82" charset="-52"/>
              </a:rPr>
              <a:t>Молодец!</a:t>
            </a:r>
            <a:endParaRPr lang="ru-RU" sz="7200" dirty="0">
              <a:solidFill>
                <a:srgbClr val="C00000"/>
              </a:solidFill>
              <a:latin typeface="a_SimplerBrk" pitchFamily="82" charset="-5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38350"/>
            <a:ext cx="2548359" cy="396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278728"/>
            <a:ext cx="1761399" cy="274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0710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_SimplerBrk" pitchFamily="82" charset="-52"/>
              </a:rPr>
              <a:t>Запоминаем звук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_SimplerBrk" pitchFamily="82" charset="-52"/>
              </a:rPr>
              <a:t>[</a:t>
            </a:r>
            <a:r>
              <a:rPr lang="ru-RU" dirty="0" smtClean="0">
                <a:solidFill>
                  <a:srgbClr val="C00000"/>
                </a:solidFill>
                <a:latin typeface="a_SimplerBrk" pitchFamily="82" charset="-52"/>
              </a:rPr>
              <a:t>Р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_SimplerBrk" pitchFamily="82" charset="-52"/>
              </a:rPr>
              <a:t>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_SimplerBrk" pitchFamily="82" charset="-52"/>
              </a:rPr>
              <a:t>]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_SimplerBrk" pitchFamily="82" charset="-52"/>
              </a:rPr>
              <a:t>в середине слова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_SimplerBrk" pitchFamily="82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41"/>
          <a:stretch/>
        </p:blipFill>
        <p:spPr>
          <a:xfrm>
            <a:off x="2667000" y="2276872"/>
            <a:ext cx="3810000" cy="366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6867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1933"/>
          <a:stretch/>
        </p:blipFill>
        <p:spPr>
          <a:xfrm>
            <a:off x="232048" y="4530797"/>
            <a:ext cx="5715000" cy="17901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Спой вместе с Красной Шапочкой песенку «Почему медведь зимой спит?»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6388" y="3429000"/>
            <a:ext cx="1786319" cy="2780928"/>
          </a:xfrm>
          <a:prstGeom prst="rect">
            <a:avLst/>
          </a:prstGeom>
        </p:spPr>
      </p:pic>
      <p:pic>
        <p:nvPicPr>
          <p:cNvPr id="4" name="medved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025" y="3746276"/>
            <a:ext cx="1242020" cy="9315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9093" y="1684546"/>
            <a:ext cx="27007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800000"/>
                </a:solidFill>
              </a:rPr>
              <a:t>Вместо слов пой различные слоги со звуком Р: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РА-РА-РА        РО-РО-РО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РЭ-РЭ-РЭ         РУ-РУ-РУ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РЫ-РЫ-РЫ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772816"/>
            <a:ext cx="4183742" cy="454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673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7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1052736"/>
            <a:ext cx="4125144" cy="331236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А теперь вместе с котёнком Мурой сосчитаем предметы, в которых есть звук </a:t>
            </a:r>
            <a:r>
              <a:rPr lang="en-US" sz="3200" b="1" dirty="0" smtClean="0">
                <a:solidFill>
                  <a:srgbClr val="C00000"/>
                </a:solidFill>
              </a:rPr>
              <a:t>[</a:t>
            </a:r>
            <a:r>
              <a:rPr lang="ru-RU" sz="3200" b="1" dirty="0" smtClean="0">
                <a:solidFill>
                  <a:srgbClr val="C00000"/>
                </a:solidFill>
              </a:rPr>
              <a:t>Р</a:t>
            </a:r>
            <a:r>
              <a:rPr lang="en-US" sz="3200" b="1" dirty="0" smtClean="0">
                <a:solidFill>
                  <a:srgbClr val="C00000"/>
                </a:solidFill>
              </a:rPr>
              <a:t>]</a:t>
            </a:r>
            <a:r>
              <a:rPr lang="ru-RU" sz="3200" b="1" dirty="0" smtClean="0">
                <a:solidFill>
                  <a:srgbClr val="C00000"/>
                </a:solidFill>
              </a:rPr>
              <a:t>.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58"/>
          <a:stretch/>
        </p:blipFill>
        <p:spPr>
          <a:xfrm>
            <a:off x="179512" y="859557"/>
            <a:ext cx="4883974" cy="513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0528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1853427"/>
            <a:ext cx="4889708" cy="315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6366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2204864"/>
            <a:ext cx="4952192" cy="331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3141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762" y="1916832"/>
            <a:ext cx="5764092" cy="381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5309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2132856"/>
            <a:ext cx="5472608" cy="35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0341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1480" y="1556792"/>
            <a:ext cx="6108892" cy="399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5629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94</Words>
  <Application>Microsoft Office PowerPoint</Application>
  <PresentationFormat>Экран (4:3)</PresentationFormat>
  <Paragraphs>13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Игра-тренажёр для детей старшего дошкольного возраста по теме: «Запоминаем звук [Р ]в середине слова»</vt:lpstr>
      <vt:lpstr>Запоминаем звук [Р ]в середине слова</vt:lpstr>
      <vt:lpstr>Спой вместе с Красной Шапочкой песенку «Почему медведь зимой спит?»</vt:lpstr>
      <vt:lpstr>А теперь вместе с котёнком Мурой сосчитаем предметы, в которых есть звук [Р].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Молодец!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Запоминаем звук Р в середине слова</dc:title>
  <dc:creator>Пользователь Windows</dc:creator>
  <cp:lastModifiedBy>RePack by SPecialiST</cp:lastModifiedBy>
  <cp:revision>6</cp:revision>
  <dcterms:created xsi:type="dcterms:W3CDTF">2013-01-21T20:20:44Z</dcterms:created>
  <dcterms:modified xsi:type="dcterms:W3CDTF">2020-11-17T04:36:35Z</dcterms:modified>
</cp:coreProperties>
</file>