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0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0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9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3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4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0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5F81-FAAB-4320-8A74-FED1376E13F7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1971" y="76470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«Разговор про леворукость»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436096" y="342900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Консультативный материал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для родителей</a:t>
            </a:r>
          </a:p>
        </p:txBody>
      </p:sp>
      <p:pic>
        <p:nvPicPr>
          <p:cNvPr id="9" name="Picture 4" descr="http://logoped.sad60.edusite.ru/images/levsh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4" y="1700808"/>
            <a:ext cx="5170186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kroxaland.ru/wp-content/uploads/2017/03/levsha-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7"/>
          <a:stretch/>
        </p:blipFill>
        <p:spPr bwMode="auto">
          <a:xfrm>
            <a:off x="5236412" y="4711542"/>
            <a:ext cx="2257425" cy="189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06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25102.edu35.ru/images/stories/kartinki/0adb6f8fee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9547"/>
            <a:ext cx="2160240" cy="20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84660"/>
            <a:ext cx="79208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Приведем наиболее типичные тесты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- «Переплетение пальцев рук». Предложите ребенку сложить руки в замок. Тест должен выполняться быстро, без подготовки. Считается, что у правшей сверху ложится большой палец правой руки, у левшей — левой.</a:t>
            </a:r>
          </a:p>
        </p:txBody>
      </p:sp>
      <p:pic>
        <p:nvPicPr>
          <p:cNvPr id="7" name="Рисунок 6" descr="Переплетение пальцев рук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90" y="1954320"/>
            <a:ext cx="2825665" cy="169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345921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- «Поза Наполеона» — складывание рук на уровне груди. Принято считать, что у правшей правая кисть лежит сверху на левом предплечье</a:t>
            </a:r>
            <a:r>
              <a:rPr lang="ru-RU" dirty="0"/>
              <a:t>.</a:t>
            </a:r>
          </a:p>
        </p:txBody>
      </p:sp>
      <p:pic>
        <p:nvPicPr>
          <p:cNvPr id="9" name="Рисунок 8" descr="Поза Наполеона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91" y="4149080"/>
            <a:ext cx="2838450" cy="212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8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" y="0"/>
            <a:ext cx="9176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25102.edu35.ru/images/stories/kartinki/0adb6f8fee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199"/>
            <a:ext cx="1513655" cy="16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0761" y="260648"/>
            <a:ext cx="828092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Одновременные действия обеих рук» — рисование круга, квадрата, треугольника. Движения, выполняемые ведущей рукой, могут быть более медленными, но более точными. Линии фигур, нарисованные ведущей рукой, — более четкие, ровные, меньше выражен тремор (дрожание руки), углы не сглажены, точки соединения не расходятся. Некоторые исследователи рекомендуют выполнять это задание с закрытыми глазами, тогда есть возможность более четко выделить нарушение формы, пропорций фигуры, которая рисуется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неведущей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рукой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«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Скорость движений и сила ведущей руки больше, чем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неведущей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». Для оценки скорости можно использовать число простукиваний указательным пальцем за 10 секунд или число точек (касаний ручкой плоскости листа). Задание выполняется трижды, затем рассчитывается среднее значение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 Силу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каждой руки необходимо измерить три раза ручным динамометром и рассчитать среднее значение. Ведущей считается рука, превосходящая по силе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неведущую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на 2 кг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1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" y="0"/>
            <a:ext cx="9176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25102.edu35.ru/images/stories/kartinki/0adb6f8fee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29808"/>
            <a:ext cx="15136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127" y="339035"/>
            <a:ext cx="8280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О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переучивании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Многие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изменения возникают, провоцируются или усиливаются в результате неквалифицированного переобучения левшей для выполнения действий правой рукой в дошкольном или раннем школьном возрасте.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Использование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при различных видах деятельность левой и правой рук — не прихоть человека, не желание его или окружающих. Это, прежде всего, отражение мозговой организации психической деятельности человека,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 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 С природными особенностями человека шутить нельзя.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Рукость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(то есть преимущественная активность правой или левой руки) являете одним из важнейших нейробиологических свойств, весьма индивидуализированных. Ее нельзя изменять по своей усмотрению, так как любое вмешательство, тем более некомпетентное, приводит к непредсказуемым последствиям, которые могут проявиться не сразу, а через несколько лет.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26793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" y="0"/>
            <a:ext cx="9176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25102.edu35.ru/images/stories/kartinki/0adb6f8fee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4482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127" y="339035"/>
            <a:ext cx="82809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О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переучивании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Не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надо стараться подогнать ребенка - левшу под общеизвестные правила: пусть он делает все (кроме написания букв, цифр, т.д.) той рукой, какой ему удобнее. А самое лучшее — при рисовании, в игре давайте ему карандаши, игрушки в обе руки, развивая и правую, и левую. Дайте возможность его мозгу самому разобраться в спорных аспектах собственной компетентности.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 Вопрос о «смене руки» может положительно решаться только в том случае, если ребенка переучивали, и он привык пользоваться правой рукой, но еще не учился в школе, не начинал систематически писать. Или, в крайних случаях, в самые первые школьные дни!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26412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Вопросы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переучивания могут решаться только совместно с высокопрофессиональным специалистом!</a:t>
            </a:r>
          </a:p>
        </p:txBody>
      </p:sp>
    </p:spTree>
    <p:extLst>
      <p:ext uri="{BB962C8B-B14F-4D97-AF65-F5344CB8AC3E}">
        <p14:creationId xmlns:p14="http://schemas.microsoft.com/office/powerpoint/2010/main" val="21676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" y="0"/>
            <a:ext cx="9176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25102.edu35.ru/images/stories/kartinki/0adb6f8fee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1" y="3717032"/>
            <a:ext cx="233707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721" y="332656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Психическое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развитие левшей - одна из актуальнейших проблем в специальной и возрастной психологии, педагогике, дефектологии.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Наиболее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планомерно и последовательно этот вопрос рассматривается в нейропсихологии – науке о связи работы мозга и психики, мозга и поведения человека, в рамках которой разработаны методы диагностики, коррекции и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абилитации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(развитие потенциальных возможностей) ребенка. В частности, - метод замещающего онтогенеза как базовая технология, составляющая основу нейропсихологического сопровождения детей.</a:t>
            </a:r>
          </a:p>
        </p:txBody>
      </p:sp>
      <p:pic>
        <p:nvPicPr>
          <p:cNvPr id="7" name="Рисунок 6" descr="Анна Семенович - Нейропсихологическая коррекция в детском возрасте. Метод замещающего онтогенеза. Учебное пособие обложка книг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71976"/>
            <a:ext cx="2088232" cy="2837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04" y="0"/>
            <a:ext cx="9212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044" y="260648"/>
            <a:ext cx="8471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Общаясь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с ребенком – левшой помните, что ему нелегко дается все, что связано с необходимостью быстрого переключения с одного процесса на другой (или с одного вида действий на другой в рамках одного процесса). А ведь на таких переключениях, равно как и на плавном, упорядоченном разворачивании любого действия (восприятия окружающего мира или чтения, игры или письма), базируется все наше поведение.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 Не надо сердиться и ждать, когда же ребенок сам научится (просто глядя на вас) пользоваться ложкой, иголкой, ножницами, кисточкой, спицами, завязывать шнурки, манипулировать с одеялом и пододеяльником и т.п. Лучше сразу взять его руки в свои, и несколько раз вместе с ним повторить нужное движение. Вы хотите научить ребенка - левшу плавать брассом и кролем (играть в теннис, танцевать)? Прекрасно! Мама «руководит» его руками, папа — ногами. Только потренируйтесь вначале сами, чтоб синхронизировать собственные действия.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 Особенно сложны для левшей ситуации, в которых необходимы быстрые одновременные действия обеих рук (особенно, если эти движения не синхронны). Часто дети жалуются, что им мешают руки и ноги, если приходиться выполнять какое-либо сложное гимнастическое упражнение или танец.</a:t>
            </a:r>
          </a:p>
        </p:txBody>
      </p:sp>
    </p:spTree>
    <p:extLst>
      <p:ext uri="{BB962C8B-B14F-4D97-AF65-F5344CB8AC3E}">
        <p14:creationId xmlns:p14="http://schemas.microsoft.com/office/powerpoint/2010/main" val="24695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" y="0"/>
            <a:ext cx="9176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0512" y="260648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торопите ребенка, если он не может делать сразу несколько дел, например, что-то рисовать и слушать вас: это ему не под силу. Он может сосредоточиться лишь на чем-то одном.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Задача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взрослых — буквально заставить тело ребенка запомнить ту или иную операцию, взаиморасположение в каждом случае его пальцев рук, ног, туловища, головы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 Стремясь оказать помощь маленьким левшам, старайтесь во время давать им как можно больше упражнений, в которых были бы задействованы обе руки или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ноги. Отработайте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 ними вместе каждое движение отдельно и лишь постепенно наращивайте темп.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 То же относится к написанию букв, цифр, рисованию. Не требуйте, чтобы маленький левша срисовал нечто, глядя на образец. Лучше положите сверху кальку и обведите вместе с ним нужный образец несколько раз. Или, наоборот, воспользуйтесь копиркой и покажите ребенку, какой красивый «образ» возник на нижнем листе.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 Чем младше ребенок, тем более подробной и четкой должна быть инструкция и наглядная демонстрация того, как делать, равно как и обсуждение всех этапов предстоящей работы. Важно понимать разницу между инструкцией: «Делай, как хочешь» и «Делай точно так»; «Брось в стенку мяч» и «Брось мячом в красный кружок (цель!) на стене».</a:t>
            </a:r>
          </a:p>
        </p:txBody>
      </p:sp>
    </p:spTree>
    <p:extLst>
      <p:ext uri="{BB962C8B-B14F-4D97-AF65-F5344CB8AC3E}">
        <p14:creationId xmlns:p14="http://schemas.microsoft.com/office/powerpoint/2010/main" val="4701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42" y="0"/>
            <a:ext cx="91835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25102.edu35.ru/images/stories/kartinki/0adb6f8fee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52183"/>
            <a:ext cx="18002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4345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Советы родителям 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леворукого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ребенка</a:t>
            </a:r>
          </a:p>
          <a:p>
            <a:pPr algn="just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1. 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Взрослые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не должны никогда, ни при каких обстоятельствах показывать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леворукому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ребенку негативное отношение к леворукости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Старайтесь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придерживаться единой тактики отношений с ребенком. Раздоры в семье и несогласованность требований родителей к ребенку всегда осложняют ситуацию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4.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Помните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, что леворукость — индивидуальный вариант нормы, поэтому трудности, возникающие у левши, совсем не обязательно связаны с его леворукостью, такие же проблемы могут быть и у праворукого ребенка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«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Пробовать» научить ребенка работать правой рукой, тем более настаивать на этом – бессмысленно. Переучивание может привести к серьезным нарушениям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19525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" y="0"/>
            <a:ext cx="9176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040" y="332656"/>
            <a:ext cx="853743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6.  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Определить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ведущую руку целесообразно в 4—4,5 года и не менять ее, даже если качество письма и рисования будет не очень удовлетворять вас.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7. 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Научите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леворукого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ребенка правильно сидеть за рабочим столом,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правильно держать ручку, располагать тетрадь. Помните, свет при работе должен падать справа.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8.  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обучении письму используйте «Прописи для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леворуких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детей».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9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.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Не заставляйте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леворукого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ребенка читать, если он сам отказывается, даже если вы уверены, что он знает все буквы. Складывайте буквы из их элементов, пишите буквы, играйте с буквами — эта работа облегчит ребенку распознавание букв и процесс обучения чтению.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10. Ваш ребенок нуждается в особом внимании и подходе, но не потому, что он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леворукий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, а потому, что каждый ребенок уникален и неповторим.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11. Не пренебрегайте такими общепринятыми способами общеукрепляющих мероприятий, как спортивные занятия, подвижные игры, ванны с морской солью и травами, массаж.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12. Определяющим в развитии ребенка – левши является именно направленное нейропсихологическое сопровождение этих детей.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77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25102.edu35.ru/images/stories/kartinki/0adb6f8fee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11888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584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Почему </a:t>
            </a: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все люди на земле праворукие, и только часть из них - другие, не такие, как все. Они пишут, едят и выполняют различные действия левой рукой. Так им удобнее, легче, </a:t>
            </a: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сподручнее…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Но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именно поэтому, так волнуются родители, заметив, что их ребенок – левша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Отчего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леворукие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?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Как определить, действительно ли ребенок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?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Нужно ли переучивать ребенка или стоит довериться природе и дать ему самому возможность развиваться так, как он развивается, и работать той рукой, какой удобнее и легче?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Правда ли, что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леворукие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обладают необыкновенными талантами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Действительно ли они «другие», «особенные»? В чем проявляются эти особенности?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Вот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вопросы, которые волнуют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0082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25102.edu35.ru/images/stories/kartinki/0adb6f8fee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9339"/>
            <a:ext cx="2952328" cy="351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0922" y="1218232"/>
            <a:ext cx="5112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 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«Леворукость» — это предпочтительное активное использование левой руки, то есть внешнее проявление того, что по каким-то причинам правое полушарие мозга взяло на себя (временно или навсегда) главную, ведущую роль в обеспечении произвольных движений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0794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25102.edu35.ru/images/stories/kartinki/0adb6f8fee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28" y="4693211"/>
            <a:ext cx="2206536" cy="204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81331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Возникновение леворукости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1. Генетическая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предрасположенность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 - вероятность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рождения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леворукого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ребенка у праворуких родителей всего 2%, вероятность возрастает до 17%, если один родитель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леворукий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, и до 46%, если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оба родителя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  2. Патологическая (компенсаторная) леворукость, как следствие нарушения в развитии мозга. Прослеживается определенная зависимость между отклонениями в протекании беременности и родов (низкая масса тела новорожденного, слишком быстрые или, наоборот, затянувшиеся роды, применение инструментов при родовспоможении, асфиксия новорожденного, травмы и ряд других факторов) и появлением на свет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леворуких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детей.</a:t>
            </a:r>
          </a:p>
        </p:txBody>
      </p:sp>
    </p:spTree>
    <p:extLst>
      <p:ext uri="{BB962C8B-B14F-4D97-AF65-F5344CB8AC3E}">
        <p14:creationId xmlns:p14="http://schemas.microsoft.com/office/powerpoint/2010/main" val="37172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80648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3. Временное предпочтение левой руки.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У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современных детей леворукость, иногда, оказывается временным, латентным признаком. Он отражает всего лишь факт задержки формирования у ребенка межполушарных взаимодействий и закрепления специализации, временное доминирование левого полушария мозга (правой руки) относительно всех двигательных функций (еда, пользование бытовыми приборами, рисунок, письмо и т.п.). По мере наращивания функционального потенциала левого полушария в таких случаях происходит «волшебное превращение» левши в правшу.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 4. Вынужденная леворукость: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- бытовые травмы, нарушения нервно-мышечной регуляции в раннем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детстве не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дающие в полной мере использовать правую руку, могут стать причиной предпочтительного использования левой руки, ее усиленной тренировки. Так левая рука может стать более активной, ребенку становится удобнее ею работать.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- леворукость формируется путем подражания деятельности взрослых или сверстников. Возникает «ненасильственное» переучивание. Порой левши в окружении правшей начинают более активно действовать правой рукой. Но бывает и наоборот — праворукие становятся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леворукими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8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25102.edu35.ru/images/stories/kartinki/0adb6f8fee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29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257" y="40466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В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последние годы многие исследователи склоняются к тому, что в основе леворукости — комплексное сочетание патологических, генетических и социальных факторов.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 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Леворукие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дети — неоднородная группа. Проявление тех или иных нарушений в развитии связано с преобладанием какого-либо фактора в развитии леворукости.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 Например, у детей с компенсаторной (патологической) леворукостью можно ожидать проявления нарушений речевого развития, у детей с вынужденной леворукостью — снижения адаптивных возможностей, проявления повышенной возбудимости, тревожности,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неврозоподобных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расстройств.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    Своеобразие работы головного мозга (?) у левшей провоцирует появления у них аллергий, тиков,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энуреза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, страхов и бессонницы, эндокринных отклонений и особенностей полового созревания.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 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Если любой ребенок требует к себе внимания в этом смысле, то левша — втрое больше.</a:t>
            </a:r>
          </a:p>
        </p:txBody>
      </p:sp>
    </p:spTree>
    <p:extLst>
      <p:ext uri="{BB962C8B-B14F-4D97-AF65-F5344CB8AC3E}">
        <p14:creationId xmlns:p14="http://schemas.microsoft.com/office/powerpoint/2010/main" val="29946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04251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    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левшей наблюдаются искажения, своеобразные задержки и диспропорции формирования различных психических функций: речи (устной и письменной), чтения, счета, конструктивных процессов, эмоций и т.п. Кроме того, они являются «группой риска» в плане возникновения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логоневрозов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(заикания), нарушение поведения (повышенная эмоциональная возбудимость, раздражительность, двигательная расторможенность, робость, застенчивость, заторможенность), прочие проявления недостаточности аффективно - волевой сферы.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  Как правило, проблемы остро проявляют себя имения в тот момент, когда начинается углубленная подготовка к учебному процессу. Это не значит, что они появляются в этот период. Просто раньше перед ребенком не вставали задачи такой сложности, как овладение письмом, чтением, счетом, необходимость сосредоточенно «высиживать урок», соответствовать всем школьным правилам.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   Просто многое было завуалированным, не столь очевидным. Особенно в тех семьях, где особенности и не всегда приятное «своеобразие» поведения ребенка стараются не замечать и всеми возможными способами оправдать.</a:t>
            </a:r>
          </a:p>
        </p:txBody>
      </p:sp>
    </p:spTree>
    <p:extLst>
      <p:ext uri="{BB962C8B-B14F-4D97-AF65-F5344CB8AC3E}">
        <p14:creationId xmlns:p14="http://schemas.microsoft.com/office/powerpoint/2010/main" val="27968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" y="0"/>
            <a:ext cx="9176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Нередко на первых этапах отклоняющегося развития (в 4—6 лет) большинство проблем (поведенческих, коммуникативных или связанных с конкретными трудностями при письме, чтении, арифметике) достаточно быстро нивелируется. Особенно когда речь идет о принципиально здоровых детях, которые не требуют направленного лечения у невропатолога или психиатра и до этого периода никак не проявляли какого-то грубого отставания от сверстников. Среди таких детей около 70% составляют левши.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Описывая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левшей, нельзя не подчеркнуть и ряд их специфических особенностей в сравнении с правшами. Наряду с отставанием от правшей по целому ряду параметров психического развития левши обнаруживают больший словарный запас, большую общую информированность и эрудицию, более высокие достижения в математике. Дети - левши, как правило, со всеми интеллектуальными заданиями справляются намного лучше своих сверстников. Только не торопите ребенка, дайте ему время «войти» в задачу, выбрать оптимальный вариант ее решения, а уж затем оценивайте его успехи. Ребенок  - левша по типу своей мозговой организации имеет право на некоторую замедленность любого двигательного процесса, в том числе речевого. Его мозгу необходимо некоторое время для запуска любой разворачивающейся во времени и пространстве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216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riastsinalena.ucoz.ru/zelenyj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25102.edu35.ru/images/stories/kartinki/0adb6f8fee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4293096"/>
            <a:ext cx="208454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0871" y="548680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Среди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них много артистически и художественно одаренных. При исследовании креативности мышления (способности к творческим решениям) показатели оказались значимо более высокими у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леворуких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по сравнению с правшами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Считается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, что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леворукие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— люди творческие, эмоциональные.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Леворукими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были такие известные люди, как математик Пифагор и известный древнегреческий ученый Аристотель, великие художники Микеланджело, Рафаэль, Леонардо да Винчи.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Леворукими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были Ньютон и Наполеон, Эйнштейн и Чаплин, Черчилль и Пикассо. Билл Гейтс, Джулия Роберте и многие другие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Определение леворукости</a:t>
            </a:r>
          </a:p>
          <a:p>
            <a:pPr algn="ctr"/>
            <a:endParaRPr lang="ru-RU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В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каком возрасте нужно определять ведущую </a:t>
            </a:r>
            <a:endParaRPr lang="ru-RU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руку? Специалисты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считают, что целесообразно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делать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это в 4-5 лет. В возрасте 4-5 лет формируется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стойкое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предпочтение одной из рук.</a:t>
            </a:r>
          </a:p>
          <a:p>
            <a:pPr algn="just"/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657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Садик</cp:lastModifiedBy>
  <cp:revision>46</cp:revision>
  <dcterms:created xsi:type="dcterms:W3CDTF">2017-03-31T16:27:02Z</dcterms:created>
  <dcterms:modified xsi:type="dcterms:W3CDTF">2017-04-11T05:10:01Z</dcterms:modified>
</cp:coreProperties>
</file>